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57" r:id="rId3"/>
    <p:sldId id="262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استخدام المطرقة</a:t>
            </a:r>
            <a:br>
              <a:rPr lang="ar-A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8095"/>
              </p:ext>
            </p:extLst>
          </p:nvPr>
        </p:nvGraphicFramePr>
        <p:xfrm>
          <a:off x="142774" y="302951"/>
          <a:ext cx="11906451" cy="62359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3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rtl="1" fontAlgn="ctr">
                        <a:buFont typeface="+mj-lt"/>
                        <a:buNone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المطرقة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626361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حمد طفل يحب الاستكشاف و التعرف على الأشياء الجديدة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دائما حمد يرى جارهم  خليفة يحمل فيه يدية مطرقة عندما يعمل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 تسائل حمد ما هذا الذي يحمله جارنا خليفة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في يوم من الأيام عندما ألتقى حمد بالجار خليفة عند المسجد سلم عليه و سأله عن أحواله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قال : عمي خليفة دائما أراك تحمل شيئا بيدك و دائما أريد معرفة ما هذا الذي تحمله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اممم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انني استخدم أدوات ثيرة دعني اتذكر اذا تقصد ,, هل تقصد المطرقة و أراه صورتها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فقال حمد : نعم يا عي هذا الذي أقصده ماذا تفعل فيه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هذه مطرقة يا حمد و هي مهمة لأشياء كثيرة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قالل حمد : بماذا تستخدمها يا عمي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اذا اردت ادخال مسمار ف خشب أ, تثبيته على الجدار استخدمه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قال حمد : و كيف تدخل المسمار على الجدار أو على الخشب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فقط أمسك مقبض المطرقة و اطرق اضرب المسمار حتى يدخل جيدا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و دائما يا عممي أراك تحمل اشياء صغيرة ترسم و تحفر فيها الخشب ما هذا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الجار : هذه أدوات حفر الخشب استخدمها دائما لرسم و حفر أشياء جميلة على الخشب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شكرا لك يا عمي لقد عرفتني على شيء جديد و أنا دائما احب تعلم  الأشياء الجديدة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20 September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2AA427DC-C2CA-4F80-943D-8D3F6794FC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95862180-9990-4AAC-A866-9F056CA1E6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2556FC-2108-4D2E-999E-E9B94C5C2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63" y="3521868"/>
            <a:ext cx="3747448" cy="272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0A98D0F-F600-4EA6-9E3D-81B8D8059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63" y="1199137"/>
            <a:ext cx="3747448" cy="221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966555"/>
              </p:ext>
            </p:extLst>
          </p:nvPr>
        </p:nvGraphicFramePr>
        <p:xfrm>
          <a:off x="123593" y="259203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المطرقة </a:t>
                      </a: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أدوات حفر الخشب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يوضح المعلم ما هي المطرقة , أدوات حفر الخشب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يعرف المعلم الطلب باستخدامات المطرقة و أدوات حفر الخشب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تدريب عملي من خلال استخدام مجسمات آمنه مثل الموضح في الصورة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20 September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2D4166B-A761-4671-9C18-751B529DA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206" y="3563841"/>
            <a:ext cx="3541163" cy="303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03DE04D-49DE-4E97-A604-32036DB9E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828" y="3498104"/>
            <a:ext cx="3721143" cy="281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304752"/>
              </p:ext>
            </p:extLst>
          </p:nvPr>
        </p:nvGraphicFramePr>
        <p:xfrm>
          <a:off x="193963" y="273105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أدوات حفر الخشب</a:t>
                      </a: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المطرقة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تدريب الطالب على الطرق الصحيحة للمطرقة و أدوات حفر الخشب: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مسابقات بين الطلبة تخدم الهدف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لوحة فنية أو بوستر باستخدام الادوات المطلوب تعلمها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الوالدين تدريب الطفل من خلال استخدام أدوات آمنه أو من خلال عرض فيديوهات تعليمية للاستخدام الصحيح للأدوات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الطالب ما هي الأدوات       جيد:  يدرك الطالب كيفية الاستخدام الصحيح         مرتفع:  يستطيع عمليا استخدام جميع الأدوات بالطرق الصحيحة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20 September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420</Words>
  <Application>Microsoft Office PowerPoint</Application>
  <PresentationFormat>Widescreen</PresentationFormat>
  <Paragraphs>86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Sakkal Majalla</vt:lpstr>
      <vt:lpstr>Office Theme</vt:lpstr>
      <vt:lpstr> استخدام المطرقة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استخدام المعقم على اليدين بشكل صحيح</dc:title>
  <dc:creator>m-s.a12@hotmail.com</dc:creator>
  <cp:lastModifiedBy>JUMAH SHUAIB MUSTAFA</cp:lastModifiedBy>
  <cp:revision>25</cp:revision>
  <dcterms:created xsi:type="dcterms:W3CDTF">2020-09-01T08:04:50Z</dcterms:created>
  <dcterms:modified xsi:type="dcterms:W3CDTF">2020-09-20T06:40:15Z</dcterms:modified>
</cp:coreProperties>
</file>