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7" r:id="rId3"/>
    <p:sldId id="268" r:id="rId4"/>
    <p:sldId id="269" r:id="rId5"/>
    <p:sldId id="270" r:id="rId6"/>
    <p:sldId id="271" r:id="rId7"/>
    <p:sldId id="272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3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05896-1F24-40A2-9BD7-C9B019EBCE89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C465F-616A-4543-A239-8FB328507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7AD1-B518-4CA8-91B9-70BF5E601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40E84-8AF7-45BF-88AF-64BD0E79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FE2B-A3D3-477C-814B-DBD155A1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9D02-FCFA-4A05-B8A5-AE063B8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D698-8B90-4CA0-83E6-C19D8366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0875-C6C5-4B13-8DE9-782FA73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FEA61-1A42-4AD4-A7DA-7E2F4ECF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D178B-03A1-4F44-B3B2-309C6282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434A-EF69-4FE1-99B8-61D2E71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4609-9F0C-40B9-9D34-F8808261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4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EA8B8-9B57-4D91-BE85-7B551EF4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1F97E-E5D6-46C3-A028-50213DC4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F864-158C-4035-8AB6-F07562A9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0FB9-5C9F-4548-86E2-E41CE1D3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9FB4-BC13-4C5E-B16B-D7337397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6585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AFFE-BEED-4EDA-B0A9-D4B933A4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5648-B896-4FE9-87FC-5681FF92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D6B9-C8BD-4779-AD03-FA91E12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5842-BE8C-489C-8B4C-56B135E9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8659-2EFD-4B0A-81CF-FE9E6D03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4EC1-86A3-4C68-BCC4-7AEE53C8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B6F6E-976A-42FA-88C2-23FA67F5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577D-0CB5-45C0-9A31-53B7B0A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95BE-CA73-48A2-8C69-CD9E88EF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1CDC-9B9D-4877-837C-E21B46DD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7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238B-248F-4AAD-8860-82F60755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4B78F-ECF6-4FB3-8D30-5A5C700C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5DDF5-E482-4E30-833D-EB816C35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22097-B52F-4D2F-B21F-9666D61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9C10-848B-407A-B31C-CAA99C5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9C1B-0030-4A0E-8DDF-F50AE754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367C-B267-4B54-98D6-FEAE01F1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5E4A7-4D60-4166-8402-05C95ABD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6469D-36CE-43A2-91E0-54F40FC6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9C464-0EB9-4434-A26F-5C0F2221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7F78B-F68D-4C25-8E0A-100382A94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10796-6916-4C29-B752-DF20E764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CD521-988A-4C46-B063-94274B0E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4311A-D574-4CFC-AEFC-270D1595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3EFD-61E7-4B99-8E7C-9F5A73E1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AD4EE-8A78-478B-93F3-A7EE3CFE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8B27C-B2EE-4966-983E-47B6A9B1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B196F-7768-4E8E-863D-4D7B00DB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0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277B3-41B9-41D0-AF22-C1EAFE0E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997C-2F70-4762-9AA1-736E3981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7689-A679-48EE-BD22-D9454F5F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BE5D-7E42-4BB7-8D8C-C0D3A688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2535-05A9-49E1-9B7B-6989FEE05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7C234-3F52-41A0-84EC-60F1FB95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85B8-A33A-47D1-AB05-645021F3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57033-AB37-471D-A8E2-7F908BF3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BF63A-8437-46DF-B200-FF2DC17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6906-2F7F-4A6E-8602-14F8C4771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4BF3-9D4E-4FA8-82AE-5E7E0F58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DD4D9-8340-4719-AFBF-7E9834AC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E0C4-4163-49FC-9D33-25C98427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A28D-D725-4615-8C78-5CE19B7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13D6-8498-4DC7-833A-27A3E65D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D686C-3316-46FD-9987-C4B3F90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B956-8D44-40EE-9D4D-E77CCC25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D084A-3E56-43DC-A372-27467C23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FBEC-5C31-4C14-8123-CA42AA3E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81B5-F4BA-4A68-9FE2-1D550E4E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2800" dirty="0">
                <a:latin typeface="Arial" panose="020B0604020202020204" pitchFamily="34" charset="0"/>
                <a:cs typeface="Arial" panose="020B0604020202020204" pitchFamily="34" charset="0"/>
              </a:rPr>
              <a:t>ذكر أهمية المهن في حياتنا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E5938E0-49A8-4D79-90DF-4DB9A8379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000" dirty="0"/>
              <a:t>مقدم الهدف: مريم سعيد </a:t>
            </a:r>
            <a:r>
              <a:rPr lang="ar-AE" sz="2000" dirty="0" err="1"/>
              <a:t>الخنبشي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53129"/>
              </p:ext>
            </p:extLst>
          </p:nvPr>
        </p:nvGraphicFramePr>
        <p:xfrm>
          <a:off x="119270" y="-13252"/>
          <a:ext cx="11869578" cy="6781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1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02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مريم سعيد </a:t>
                      </a:r>
                      <a:r>
                        <a:rPr lang="ar-AE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الخنبشي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ذكر أهمية المهن في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حياتنا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956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7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914818">
                <a:tc gridSpan="3">
                  <a:txBody>
                    <a:bodyPr/>
                    <a:lstStyle/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المعلمة فاطمة تحب الطلاب كثيرا و الطلاب يحبونها أيضا , دائما تحب اللعب معهم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في صباح اليوم حين جاء جميع الطلبة الى المدرسة ودخلوا الفصل الدراسي , قالت المعلمة : صباح الخير يا أطفالي الجميلين , كيف حالكم؟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الطلاب: نحن بخير يا معلمتي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المعلمة: حسنيا طلابي , اليوم أحضرت لكم لعبة جميلة , أتتذكرون ف الأمس عن ماذا تعلمنا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قال الطلاب : نعم يا معلمتي تعلمنا عن المهن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قالت المعلم : نعم في الأمس تعلمنا عن المهن , اذا دعوني أخبركم عن اللعبة سأعرض لكم مهنه و ماذا يفعلون فيها و أنتم تكتشفون ما اسم هذه المهنة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قال الطلاب : انها لعبة جميله هيا يا معلمتنا نحن مستعدون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المعلمة: هيا نبدأ انظروا الى أول مهنة </a:t>
                      </a:r>
                    </a:p>
                    <a:p>
                      <a:pPr algn="r"/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تكملت القصة في الشرائح التالية )</a:t>
                      </a:r>
                    </a:p>
                    <a:p>
                      <a:pPr algn="r"/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B495B9B-1575-4842-9B5A-1C2AE2C39231}"/>
              </a:ext>
            </a:extLst>
          </p:cNvPr>
          <p:cNvSpPr/>
          <p:nvPr/>
        </p:nvSpPr>
        <p:spPr>
          <a:xfrm>
            <a:off x="318053" y="19880"/>
            <a:ext cx="5645426" cy="646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الغاز المهن للاطفال بالصور">
            <a:extLst>
              <a:ext uri="{FF2B5EF4-FFF2-40B4-BE49-F238E27FC236}">
                <a16:creationId xmlns:a16="http://schemas.microsoft.com/office/drawing/2014/main" id="{D50083B6-B10B-409D-8EF5-12707B1B6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539" y="184494"/>
            <a:ext cx="3096453" cy="309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37C2975-A894-4031-9DFD-50652AF3B8AC}"/>
              </a:ext>
            </a:extLst>
          </p:cNvPr>
          <p:cNvSpPr/>
          <p:nvPr/>
        </p:nvSpPr>
        <p:spPr>
          <a:xfrm>
            <a:off x="6096000" y="46384"/>
            <a:ext cx="5645426" cy="646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فوازير للاطفال عن المهن">
            <a:extLst>
              <a:ext uri="{FF2B5EF4-FFF2-40B4-BE49-F238E27FC236}">
                <a16:creationId xmlns:a16="http://schemas.microsoft.com/office/drawing/2014/main" id="{6C8791A4-FE8D-4D2A-A6B1-989A8D785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965" y="184494"/>
            <a:ext cx="3244505" cy="3244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3F7D4F-EBA9-418B-9779-E23C38C5F59A}"/>
              </a:ext>
            </a:extLst>
          </p:cNvPr>
          <p:cNvSpPr txBox="1"/>
          <p:nvPr/>
        </p:nvSpPr>
        <p:spPr>
          <a:xfrm>
            <a:off x="6176651" y="4099169"/>
            <a:ext cx="5367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200" dirty="0"/>
              <a:t>المعلمة :  من أنا أساعد المريض , و أعطيه دواء ليصبح بصحة جيدة , و أيضا أقدم له نصيحة ليحافظ على صحته 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الطلاب : أنه الطبيب 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المعلمة : نعم أنه الطبيب دائما يعمل ليعالج الناس من الأمراض </a:t>
            </a:r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51E3AC-7BFC-454E-94E1-87834DAB2063}"/>
              </a:ext>
            </a:extLst>
          </p:cNvPr>
          <p:cNvSpPr txBox="1"/>
          <p:nvPr/>
        </p:nvSpPr>
        <p:spPr>
          <a:xfrm>
            <a:off x="450574" y="3914504"/>
            <a:ext cx="53671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200" dirty="0"/>
              <a:t>المعلمة :  و الآن أخبروني من أنا , لدي سيارة خاصة مليئة بالماء وخوذة تحمي رأسي من النار ،وخرطوم طويل أطفي الحرائق و أحمي الناس من الخطر 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الطلاب : رجل المطافئ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المعلمة : أحسنتم , رجل المطافئ دائما يساعدنا اذا حصلت الحرائق , يأتي بسيارته و يطفئ الحريق و يحمينا من النار و الدخان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0192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B495B9B-1575-4842-9B5A-1C2AE2C39231}"/>
              </a:ext>
            </a:extLst>
          </p:cNvPr>
          <p:cNvSpPr/>
          <p:nvPr/>
        </p:nvSpPr>
        <p:spPr>
          <a:xfrm>
            <a:off x="318053" y="59636"/>
            <a:ext cx="5645426" cy="646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7C2975-A894-4031-9DFD-50652AF3B8AC}"/>
              </a:ext>
            </a:extLst>
          </p:cNvPr>
          <p:cNvSpPr/>
          <p:nvPr/>
        </p:nvSpPr>
        <p:spPr>
          <a:xfrm>
            <a:off x="6096000" y="59636"/>
            <a:ext cx="5645426" cy="646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الغاز عن المهن للاطفال">
            <a:extLst>
              <a:ext uri="{FF2B5EF4-FFF2-40B4-BE49-F238E27FC236}">
                <a16:creationId xmlns:a16="http://schemas.microsoft.com/office/drawing/2014/main" id="{E2962DD3-998D-48CA-B5DA-1918A4BC8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335" y="186773"/>
            <a:ext cx="3444943" cy="3444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الغاز المهن للاطفال بالصور رائد الفضاء">
            <a:extLst>
              <a:ext uri="{FF2B5EF4-FFF2-40B4-BE49-F238E27FC236}">
                <a16:creationId xmlns:a16="http://schemas.microsoft.com/office/drawing/2014/main" id="{73F1E641-2161-45A7-9AEB-FF18E8E59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791" y="186773"/>
            <a:ext cx="3616601" cy="361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FA4007-837B-4082-9D7D-A8B5A51889DD}"/>
              </a:ext>
            </a:extLst>
          </p:cNvPr>
          <p:cNvSpPr txBox="1"/>
          <p:nvPr/>
        </p:nvSpPr>
        <p:spPr>
          <a:xfrm>
            <a:off x="6176651" y="4099169"/>
            <a:ext cx="5367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200" dirty="0"/>
              <a:t>المعلمة :  و الآن هيا لنكمل , من أنا أقوم باكتشاف الكواكب والنجوم، أذهب إلى الفضاء بصاروخ، وأصبح قريب من القمر 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الطلاب : أنه رائد الفضاء 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المعلمة : ممتاز </a:t>
            </a:r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43845C-25CE-4585-A0F4-7D24B20419B1}"/>
              </a:ext>
            </a:extLst>
          </p:cNvPr>
          <p:cNvSpPr txBox="1"/>
          <p:nvPr/>
        </p:nvSpPr>
        <p:spPr>
          <a:xfrm>
            <a:off x="457200" y="4099169"/>
            <a:ext cx="53671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200" dirty="0"/>
              <a:t>المعلمة :  و الآن أخبروني من أنا دائما اجتهد لتعليم الناس و في كل صباح أعلم الطلاب درسا مفيدا  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الطلاب : أنه المعلم مثلك أنت يا معلمتنا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المعلمة : نعم أحسنتم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1081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B495B9B-1575-4842-9B5A-1C2AE2C39231}"/>
              </a:ext>
            </a:extLst>
          </p:cNvPr>
          <p:cNvSpPr/>
          <p:nvPr/>
        </p:nvSpPr>
        <p:spPr>
          <a:xfrm>
            <a:off x="333581" y="46384"/>
            <a:ext cx="5645426" cy="646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7C2975-A894-4031-9DFD-50652AF3B8AC}"/>
              </a:ext>
            </a:extLst>
          </p:cNvPr>
          <p:cNvSpPr/>
          <p:nvPr/>
        </p:nvSpPr>
        <p:spPr>
          <a:xfrm>
            <a:off x="6096000" y="59636"/>
            <a:ext cx="5645426" cy="646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الشرطي للاطفال">
            <a:extLst>
              <a:ext uri="{FF2B5EF4-FFF2-40B4-BE49-F238E27FC236}">
                <a16:creationId xmlns:a16="http://schemas.microsoft.com/office/drawing/2014/main" id="{0B24C61A-7EC0-470C-9F98-859BB330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921" y="272292"/>
            <a:ext cx="2803531" cy="342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الطباخ للاطفال">
            <a:extLst>
              <a:ext uri="{FF2B5EF4-FFF2-40B4-BE49-F238E27FC236}">
                <a16:creationId xmlns:a16="http://schemas.microsoft.com/office/drawing/2014/main" id="{452EF062-7FDA-4EF2-8810-B9FBEE392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687" y="272292"/>
            <a:ext cx="3109705" cy="310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04842E-9365-419A-A0F1-A1E4BD91D294}"/>
              </a:ext>
            </a:extLst>
          </p:cNvPr>
          <p:cNvSpPr txBox="1"/>
          <p:nvPr/>
        </p:nvSpPr>
        <p:spPr>
          <a:xfrm>
            <a:off x="6176651" y="4099169"/>
            <a:ext cx="53671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200" dirty="0"/>
              <a:t>المعلمة :  و الآن دعونا نتعرف على المهنة التالية, من أنا أعمل في صنع أكلات شهية من فطار وغذاء وعشاء ،أضع التوابل </a:t>
            </a:r>
            <a:r>
              <a:rPr lang="ar-AE" sz="1200" dirty="0" err="1"/>
              <a:t>والبهارت</a:t>
            </a:r>
            <a:r>
              <a:rPr lang="ar-AE" sz="1200" dirty="0"/>
              <a:t> لأعد وجبة لذيذة</a:t>
            </a:r>
            <a:r>
              <a:rPr lang="ar-AE" sz="1200" b="0" i="0" dirty="0">
                <a:solidFill>
                  <a:srgbClr val="C42F97"/>
                </a:solidFill>
                <a:effectLst/>
                <a:latin typeface="Amiri"/>
              </a:rPr>
              <a:t> </a:t>
            </a:r>
          </a:p>
          <a:p>
            <a:pPr algn="r"/>
            <a:r>
              <a:rPr lang="ar-AE" sz="1200" dirty="0"/>
              <a:t> 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الطلاب : الطباخ 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المعلمة : ممتاز , الطباخ دائما يعد لنا أكلات شهية و لذيذة </a:t>
            </a:r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21BCBB-E93D-4AC1-9A33-AA32F953382A}"/>
              </a:ext>
            </a:extLst>
          </p:cNvPr>
          <p:cNvSpPr txBox="1"/>
          <p:nvPr/>
        </p:nvSpPr>
        <p:spPr>
          <a:xfrm>
            <a:off x="531225" y="4158848"/>
            <a:ext cx="53671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200" dirty="0"/>
              <a:t>المعلمة :  أعمل لحماية الناس من اللصوص، وأحفظ الأمن والأمان في الوطن من أكون ؟ 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الطلاب : الشرطي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المعلمة : أحسنتم يا طلابي , انه الشرطي دائما يحمينا و يعاقب اللصوص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48597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B495B9B-1575-4842-9B5A-1C2AE2C39231}"/>
              </a:ext>
            </a:extLst>
          </p:cNvPr>
          <p:cNvSpPr/>
          <p:nvPr/>
        </p:nvSpPr>
        <p:spPr>
          <a:xfrm>
            <a:off x="318053" y="46384"/>
            <a:ext cx="5645426" cy="646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7C2975-A894-4031-9DFD-50652AF3B8AC}"/>
              </a:ext>
            </a:extLst>
          </p:cNvPr>
          <p:cNvSpPr/>
          <p:nvPr/>
        </p:nvSpPr>
        <p:spPr>
          <a:xfrm>
            <a:off x="6096000" y="33132"/>
            <a:ext cx="5645426" cy="646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2" name="Picture 6" descr="الفلاح للطفل">
            <a:extLst>
              <a:ext uri="{FF2B5EF4-FFF2-40B4-BE49-F238E27FC236}">
                <a16:creationId xmlns:a16="http://schemas.microsoft.com/office/drawing/2014/main" id="{1D0F0AF5-AF66-480A-8B50-3514E7938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624" y="135143"/>
            <a:ext cx="2767631" cy="319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C75D3AF-D2C2-4636-A1B3-75B1195FB7FF}"/>
              </a:ext>
            </a:extLst>
          </p:cNvPr>
          <p:cNvSpPr txBox="1"/>
          <p:nvPr/>
        </p:nvSpPr>
        <p:spPr>
          <a:xfrm>
            <a:off x="5963479" y="3801039"/>
            <a:ext cx="5367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200" dirty="0"/>
              <a:t>المعلمة :  و الآن اكتشفوا يا طلابي من أنا , اصنع أشياء جميلة من الخشب و أستخدم الشاكوش والمسمار لأصنع الأثاث من الخشب .. فمن أكون ؟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الطلاب : انه النجار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المعلمة : أحسنتم نعم انه النجار</a:t>
            </a:r>
            <a:endParaRPr lang="en-US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7B4DED-54AF-4848-8604-3A373F56ABFF}"/>
              </a:ext>
            </a:extLst>
          </p:cNvPr>
          <p:cNvSpPr txBox="1"/>
          <p:nvPr/>
        </p:nvSpPr>
        <p:spPr>
          <a:xfrm>
            <a:off x="318053" y="3686775"/>
            <a:ext cx="53671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200" dirty="0"/>
              <a:t>المعلمة : و الآن اخبروني من انا أقوم ببناء المباني الجميلة ، و لدي خوذة صفراء ،ومن أدواتي مقياس لمعرفة المساحة</a:t>
            </a:r>
          </a:p>
          <a:p>
            <a:pPr algn="r"/>
            <a:endParaRPr lang="ar-AE" sz="1200" dirty="0"/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الطلاب : انه المهندس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المعلمة : أحسنتم يا طلابي , المهندس دائما يبني لنا المباني الرائعة بأشكل جميلة و بألوان مختلفة</a:t>
            </a:r>
          </a:p>
        </p:txBody>
      </p:sp>
      <p:pic>
        <p:nvPicPr>
          <p:cNvPr id="4104" name="Picture 8" descr="مهندس مدني للاطفال">
            <a:extLst>
              <a:ext uri="{FF2B5EF4-FFF2-40B4-BE49-F238E27FC236}">
                <a16:creationId xmlns:a16="http://schemas.microsoft.com/office/drawing/2014/main" id="{C2954078-42AA-43B6-969E-742C0BF5E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850" y="148395"/>
            <a:ext cx="3364810" cy="336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209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B495B9B-1575-4842-9B5A-1C2AE2C39231}"/>
              </a:ext>
            </a:extLst>
          </p:cNvPr>
          <p:cNvSpPr/>
          <p:nvPr/>
        </p:nvSpPr>
        <p:spPr>
          <a:xfrm>
            <a:off x="318053" y="33132"/>
            <a:ext cx="5645426" cy="646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7C2975-A894-4031-9DFD-50652AF3B8AC}"/>
              </a:ext>
            </a:extLst>
          </p:cNvPr>
          <p:cNvSpPr/>
          <p:nvPr/>
        </p:nvSpPr>
        <p:spPr>
          <a:xfrm>
            <a:off x="6096000" y="33132"/>
            <a:ext cx="5645426" cy="646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75D3AF-D2C2-4636-A1B3-75B1195FB7FF}"/>
              </a:ext>
            </a:extLst>
          </p:cNvPr>
          <p:cNvSpPr txBox="1"/>
          <p:nvPr/>
        </p:nvSpPr>
        <p:spPr>
          <a:xfrm>
            <a:off x="5963479" y="3814292"/>
            <a:ext cx="5367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200" dirty="0"/>
              <a:t>المعلمة :  و الآن اكتشفوا يا طلابي من أنا , اصنع أشياء جميلة من الخشب و أستخدم الشاكوش والمسمار لأصنع الأثاث من الخشب .. فمن أكون ؟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الطلاب : انه النجار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المعلمة : أحسنتم نعم انه النجار</a:t>
            </a:r>
            <a:endParaRPr lang="en-US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7B4DED-54AF-4848-8604-3A373F56ABFF}"/>
              </a:ext>
            </a:extLst>
          </p:cNvPr>
          <p:cNvSpPr txBox="1"/>
          <p:nvPr/>
        </p:nvSpPr>
        <p:spPr>
          <a:xfrm>
            <a:off x="318053" y="3686775"/>
            <a:ext cx="53671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200" dirty="0"/>
              <a:t>المعلمة : و الآن اخبروني من انا أمسك في يدي مشط ومقص، أقوم بتقصير شعرك وتصفيفه؛ لتبدو بأجمل مظهر .. فمن أكون</a:t>
            </a:r>
          </a:p>
          <a:p>
            <a:pPr algn="r"/>
            <a:endParaRPr lang="ar-AE" sz="1200" dirty="0"/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الطلاب : انه المهندس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المعلمة : أحسنتم يا طلابي ,والآن انتهينا من اللعب كنتم طلابا رائعين اكتشفتم جميع المهن شكرا لكم </a:t>
            </a:r>
          </a:p>
          <a:p>
            <a:pPr algn="r"/>
            <a:endParaRPr lang="ar-AE" sz="1200" dirty="0"/>
          </a:p>
          <a:p>
            <a:pPr algn="r"/>
            <a:r>
              <a:rPr lang="ar-AE" sz="1200" dirty="0"/>
              <a:t>الطلاب : و أنت أيضا يا معلمتي شكرا لك لقد استمتعنا كثيرا </a:t>
            </a:r>
          </a:p>
        </p:txBody>
      </p:sp>
      <p:pic>
        <p:nvPicPr>
          <p:cNvPr id="4106" name="Picture 10" descr="النجار للاطفال">
            <a:extLst>
              <a:ext uri="{FF2B5EF4-FFF2-40B4-BE49-F238E27FC236}">
                <a16:creationId xmlns:a16="http://schemas.microsoft.com/office/drawing/2014/main" id="{F263A5FF-429E-443C-A14B-90B6BF370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759" y="242738"/>
            <a:ext cx="3859907" cy="2814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مهنة الحلاق للاطفال">
            <a:extLst>
              <a:ext uri="{FF2B5EF4-FFF2-40B4-BE49-F238E27FC236}">
                <a16:creationId xmlns:a16="http://schemas.microsoft.com/office/drawing/2014/main" id="{22BC8F9B-2755-4F4A-B14F-E962A0723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199" y="209964"/>
            <a:ext cx="2563523" cy="3219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398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30641"/>
              </p:ext>
            </p:extLst>
          </p:nvPr>
        </p:nvGraphicFramePr>
        <p:xfrm>
          <a:off x="136479" y="173255"/>
          <a:ext cx="11943226" cy="77388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20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ذكر أهمية المهن في حياتنا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824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0783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عرض فيديو تعليمي للطلبة تعرض مختلف المهن و أهميتها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تقسم الطلبة الى مجموعات كل مجموعة يحاولن تمثيل مهنة معينة و بقية المجموعات تكتشف ما هذه المهنة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 بوستر ( كل طالب يصف المهنة التي يحبها و  يتمني أن تكون مهنته في المستقبل و يعرضها على بقية الطلبة )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 dirty="0"/>
          </a:p>
        </p:txBody>
      </p:sp>
      <p:sp>
        <p:nvSpPr>
          <p:cNvPr id="2" name="Rounded Rectangle 4">
            <a:extLst>
              <a:ext uri="{FF2B5EF4-FFF2-40B4-BE49-F238E27FC236}">
                <a16:creationId xmlns:a16="http://schemas.microsoft.com/office/drawing/2014/main" id="{11CD3819-C393-4E4A-8743-CF7B1C68D9E5}"/>
              </a:ext>
            </a:extLst>
          </p:cNvPr>
          <p:cNvSpPr/>
          <p:nvPr/>
        </p:nvSpPr>
        <p:spPr>
          <a:xfrm>
            <a:off x="7992245" y="1657497"/>
            <a:ext cx="2743201" cy="3651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المزارع </a:t>
            </a:r>
          </a:p>
        </p:txBody>
      </p:sp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AEC450B1-27B8-4A01-804D-7C00FEF7CCBC}"/>
              </a:ext>
            </a:extLst>
          </p:cNvPr>
          <p:cNvSpPr/>
          <p:nvPr/>
        </p:nvSpPr>
        <p:spPr>
          <a:xfrm>
            <a:off x="5116522" y="1657497"/>
            <a:ext cx="2743201" cy="3651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https://youtu.be/5tTHRoFbccY</a:t>
            </a:r>
            <a:r>
              <a:rPr lang="ar-AE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Rounded Rectangle 4">
            <a:extLst>
              <a:ext uri="{FF2B5EF4-FFF2-40B4-BE49-F238E27FC236}">
                <a16:creationId xmlns:a16="http://schemas.microsoft.com/office/drawing/2014/main" id="{E935B420-24AF-4E9F-8DD2-1BD782AEF29B}"/>
              </a:ext>
            </a:extLst>
          </p:cNvPr>
          <p:cNvSpPr/>
          <p:nvPr/>
        </p:nvSpPr>
        <p:spPr>
          <a:xfrm>
            <a:off x="7992244" y="2138460"/>
            <a:ext cx="2743201" cy="3651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المعلم </a:t>
            </a:r>
          </a:p>
        </p:txBody>
      </p:sp>
      <p:sp>
        <p:nvSpPr>
          <p:cNvPr id="8" name="Rounded Rectangle 4">
            <a:extLst>
              <a:ext uri="{FF2B5EF4-FFF2-40B4-BE49-F238E27FC236}">
                <a16:creationId xmlns:a16="http://schemas.microsoft.com/office/drawing/2014/main" id="{AA4D9248-00E8-45F2-A7D3-DFF6B0F02524}"/>
              </a:ext>
            </a:extLst>
          </p:cNvPr>
          <p:cNvSpPr/>
          <p:nvPr/>
        </p:nvSpPr>
        <p:spPr>
          <a:xfrm>
            <a:off x="5116520" y="2145718"/>
            <a:ext cx="2743201" cy="3651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https://youtu.be/BPvMCW13-EA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le 4">
            <a:extLst>
              <a:ext uri="{FF2B5EF4-FFF2-40B4-BE49-F238E27FC236}">
                <a16:creationId xmlns:a16="http://schemas.microsoft.com/office/drawing/2014/main" id="{EC64EF46-B8C5-48E6-86F5-A6D5E77D152B}"/>
              </a:ext>
            </a:extLst>
          </p:cNvPr>
          <p:cNvSpPr/>
          <p:nvPr/>
        </p:nvSpPr>
        <p:spPr>
          <a:xfrm>
            <a:off x="7992243" y="2619423"/>
            <a:ext cx="2743201" cy="3651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النجار</a:t>
            </a:r>
          </a:p>
        </p:txBody>
      </p:sp>
      <p:sp>
        <p:nvSpPr>
          <p:cNvPr id="16" name="Rounded Rectangle 4">
            <a:extLst>
              <a:ext uri="{FF2B5EF4-FFF2-40B4-BE49-F238E27FC236}">
                <a16:creationId xmlns:a16="http://schemas.microsoft.com/office/drawing/2014/main" id="{09870DA2-0BFD-4F8B-ABA7-1FE63C6BB26A}"/>
              </a:ext>
            </a:extLst>
          </p:cNvPr>
          <p:cNvSpPr/>
          <p:nvPr/>
        </p:nvSpPr>
        <p:spPr>
          <a:xfrm>
            <a:off x="5116520" y="2633940"/>
            <a:ext cx="2743201" cy="3651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https://youtu.be/jyhSFESR7xA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4">
            <a:extLst>
              <a:ext uri="{FF2B5EF4-FFF2-40B4-BE49-F238E27FC236}">
                <a16:creationId xmlns:a16="http://schemas.microsoft.com/office/drawing/2014/main" id="{1AFEE9C3-5E4E-4E4C-8CB2-FBE9EC0389D0}"/>
              </a:ext>
            </a:extLst>
          </p:cNvPr>
          <p:cNvSpPr/>
          <p:nvPr/>
        </p:nvSpPr>
        <p:spPr>
          <a:xfrm>
            <a:off x="7992243" y="3100386"/>
            <a:ext cx="2743201" cy="3651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المهندس</a:t>
            </a:r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494F8391-1B05-4027-9F03-0979E56F85C4}"/>
              </a:ext>
            </a:extLst>
          </p:cNvPr>
          <p:cNvSpPr/>
          <p:nvPr/>
        </p:nvSpPr>
        <p:spPr>
          <a:xfrm>
            <a:off x="5116520" y="3100385"/>
            <a:ext cx="2743201" cy="3651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https://youtu.be/wTE7a4MTsss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4">
            <a:extLst>
              <a:ext uri="{FF2B5EF4-FFF2-40B4-BE49-F238E27FC236}">
                <a16:creationId xmlns:a16="http://schemas.microsoft.com/office/drawing/2014/main" id="{E42016AC-3D04-4A79-A428-07C1A0AA5103}"/>
              </a:ext>
            </a:extLst>
          </p:cNvPr>
          <p:cNvSpPr/>
          <p:nvPr/>
        </p:nvSpPr>
        <p:spPr>
          <a:xfrm>
            <a:off x="7992243" y="3586853"/>
            <a:ext cx="2743201" cy="3651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الحلاق</a:t>
            </a:r>
          </a:p>
        </p:txBody>
      </p:sp>
      <p:sp>
        <p:nvSpPr>
          <p:cNvPr id="24" name="Rounded Rectangle 4">
            <a:extLst>
              <a:ext uri="{FF2B5EF4-FFF2-40B4-BE49-F238E27FC236}">
                <a16:creationId xmlns:a16="http://schemas.microsoft.com/office/drawing/2014/main" id="{F0F07BFB-AC65-427C-A38C-8975F4C27F37}"/>
              </a:ext>
            </a:extLst>
          </p:cNvPr>
          <p:cNvSpPr/>
          <p:nvPr/>
        </p:nvSpPr>
        <p:spPr>
          <a:xfrm>
            <a:off x="5116520" y="3586853"/>
            <a:ext cx="2743201" cy="3651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https://youtu.be/pUVEI59RfIE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ounded Rectangle 4">
            <a:extLst>
              <a:ext uri="{FF2B5EF4-FFF2-40B4-BE49-F238E27FC236}">
                <a16:creationId xmlns:a16="http://schemas.microsoft.com/office/drawing/2014/main" id="{57D71BB3-6C0A-4A7C-9B36-B3340B62D8BA}"/>
              </a:ext>
            </a:extLst>
          </p:cNvPr>
          <p:cNvSpPr/>
          <p:nvPr/>
        </p:nvSpPr>
        <p:spPr>
          <a:xfrm>
            <a:off x="5116519" y="4073321"/>
            <a:ext cx="2743201" cy="3651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https://youtu.be/pXA6AoAI9h8</a:t>
            </a:r>
            <a:endParaRPr lang="ar-AE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4">
            <a:extLst>
              <a:ext uri="{FF2B5EF4-FFF2-40B4-BE49-F238E27FC236}">
                <a16:creationId xmlns:a16="http://schemas.microsoft.com/office/drawing/2014/main" id="{E06A508B-F02A-422E-B094-00915CBE3D20}"/>
              </a:ext>
            </a:extLst>
          </p:cNvPr>
          <p:cNvSpPr/>
          <p:nvPr/>
        </p:nvSpPr>
        <p:spPr>
          <a:xfrm>
            <a:off x="7992242" y="4103665"/>
            <a:ext cx="2743201" cy="3651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مهن مختلفة ( طيار – اطفائي – ساعي البريد – شرطي)</a:t>
            </a:r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678415"/>
              </p:ext>
            </p:extLst>
          </p:nvPr>
        </p:nvGraphicFramePr>
        <p:xfrm>
          <a:off x="193963" y="311244"/>
          <a:ext cx="11804073" cy="644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ذكر أهمية المهن في حياتنا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التمييز بين المهن و كيف تخدمنا مختلف المهن في حياتنا 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الفيديوهات التعليمية الخاصة بالفصول الأربعة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المسابقات و الألعاب أثناء الحصة الدراسية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تقسيم الصف الى ثلاث مجموعة و مع كل مجموع صور مهن مختلفة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على المعلم اعطاء وصف لمهنة معينة و على المجموعة اخراج الصورة المناسبة و الركض باتجاه نقطة معينه ( أسرع مجموعة تجد الصورة الصحيحة و تصل للنقطة المعينة و تعلق الصورة تأخذ نقطة و هكذا ثم </a:t>
                      </a:r>
                      <a:r>
                        <a:rPr lang="ar-AE" sz="1200" b="1" u="none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تكافىئ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المجموعة الفائزة )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كل طالب يختار مهنته المفضلة و التي يتمنى أن تكون مهنته المستقبلية ( يتخيل نفسه كيف سيكون في هذه المهنة و يرسمها )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أغنية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2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أوراق عمل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357">
                <a:tc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يدرك  الطالب بشكل عام المهن    جيد: يستطيع الطالب التمييز بين المهن     مرتفع:  يستطيع الطالب التمييز بين المهن و أهميتها في حياتنا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9</a:t>
            </a:fld>
            <a:endParaRPr lang="en-GB" dirty="0"/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63215561-8762-45C9-BA1F-17C85CE51210}"/>
              </a:ext>
            </a:extLst>
          </p:cNvPr>
          <p:cNvSpPr/>
          <p:nvPr/>
        </p:nvSpPr>
        <p:spPr>
          <a:xfrm>
            <a:off x="6584607" y="2912031"/>
            <a:ext cx="4249694" cy="36933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https://www.youtube.com/watch?v=3uW3WMcE08w</a:t>
            </a:r>
          </a:p>
        </p:txBody>
      </p:sp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9757CD07-224B-45E0-969B-08D4A8C56456}"/>
              </a:ext>
            </a:extLst>
          </p:cNvPr>
          <p:cNvSpPr/>
          <p:nvPr/>
        </p:nvSpPr>
        <p:spPr>
          <a:xfrm>
            <a:off x="5239553" y="3774607"/>
            <a:ext cx="4742647" cy="124588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https://www.belarabyapps.com/%D8%A7%D9%86%D8%B4%D8%B7%D8%A9-%D8%B1%D9%8A%D8%A7%D8%B6-%D8%A7%D8%B7%D9%81%D8%A7%D9%84-%D8%B9%D9%86-%D8%A7%D9%84%D9%85%D9%87%D9%86/</a:t>
            </a:r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870</Words>
  <Application>Microsoft Office PowerPoint</Application>
  <PresentationFormat>Widescreen</PresentationFormat>
  <Paragraphs>173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Amiri</vt:lpstr>
      <vt:lpstr>Arial</vt:lpstr>
      <vt:lpstr>Calibri</vt:lpstr>
      <vt:lpstr>Calibri Light</vt:lpstr>
      <vt:lpstr>Sakkal Majalla</vt:lpstr>
      <vt:lpstr>Office Theme</vt:lpstr>
      <vt:lpstr>ذكر أهمية المهن في حياتنا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التعرف على الفصول الأربعة</dc:title>
  <dc:creator>m-s.a12@hotmail.com</dc:creator>
  <cp:lastModifiedBy>JUMAH SHUAIB MUSTAFA</cp:lastModifiedBy>
  <cp:revision>29</cp:revision>
  <dcterms:created xsi:type="dcterms:W3CDTF">2020-08-05T15:23:44Z</dcterms:created>
  <dcterms:modified xsi:type="dcterms:W3CDTF">2020-08-23T15:25:36Z</dcterms:modified>
</cp:coreProperties>
</file>