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57" r:id="rId3"/>
    <p:sldId id="262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وضع الخيط بالإبرة</a:t>
            </a:r>
            <a:r>
              <a:rPr lang="ar-AE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ar-AE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ar-AE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br>
              <a:rPr lang="ar-AE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ar-SA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استخدام أدوات القياس ( المسطرة –شريط المتر- الليزر  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612126"/>
              </p:ext>
            </p:extLst>
          </p:nvPr>
        </p:nvGraphicFramePr>
        <p:xfrm>
          <a:off x="82397" y="74267"/>
          <a:ext cx="11906451" cy="6489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3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الخيط بالإبرة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+</a:t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أدوات القياس ( المسطرة –شريط المتر- الليزر  )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626361">
                <a:tc gridSpan="3"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فاطمة متفوقة في دراستها و تحب الأعمال اليدوية و اكتشاف الاشياء الجديدة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هند زميلة فاطمة ودائما تحب أن ترى أعمال فاطمة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احدى الأيام عندما زارت هند فاطمة شاهدت صندوق يحتوي على الكثير من الأشياء و بدأت هند تسأل فاطمة عن كل هذه الأدوات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البداية شاهدت هند ابره و خيط فقالت ما هذا يا فاطمة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فاطمة : هذا خيط و ابره استخدمها عندما اخيط الملابس أو أي أقمشة أخرى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هند : وكيف تدخلين هذا الخيط داخل الإبرة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فاطمة :  يجب أن تركزي عندما تدخل الخيط , انظري في الإبرة فتحة صغيرة جدا ,, امسكي الخيط و حاولي ادخاله في ف الفتحة الصغيرة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هند : و ماذا هذا الأشياء التي تحتوي على أرقام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فاطمة : انظري كل هذه الأدوات استخدمها لمعرفة القياسات ,, ف البداية انظري هذه مسطرة اضعها على الأشياء الصغيرة لمعرفة قياسها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اضع المسطرة في بداية الشيء الذي اريد معرفة قياسها الى نهايته ثم انظر الى الرقم الذي سيكون ف النهاية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أما هذا شريط متر   يحتوي على أرقام من خلالها اعرف القياسات  وأيضا جهاز الليزر يساعدني على معرفة القياسات من خلال الليزر او لكنه لا يحتوي على ارقام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 من خلال الليزر يظهر لي الرقم على الشاشة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هند: كل هذه الادوات جميلة يا فاطمة شكرا لك تعرف على أدوات جديدة لم أكن أعرفها من قبل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8 September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2AA427DC-C2CA-4F80-943D-8D3F6794FC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95862180-9990-4AAC-A866-9F056CA1E6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EEE59A6-8BCA-4A2A-AC32-A7078CE6A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34" y="3848033"/>
            <a:ext cx="4267946" cy="192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47CEB97-7C77-4AAB-AA9B-1F8545D11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476" y="3868082"/>
            <a:ext cx="3320415" cy="208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81F3EE97-DCA9-475C-9847-7ADD0BB1C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73" y="1296022"/>
            <a:ext cx="3197868" cy="213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69DC64A3-F918-4743-A949-409BAFCF5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891" y="3868082"/>
            <a:ext cx="2709333" cy="208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473140"/>
              </p:ext>
            </p:extLst>
          </p:nvPr>
        </p:nvGraphicFramePr>
        <p:xfrm>
          <a:off x="136479" y="173255"/>
          <a:ext cx="11943226" cy="65891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الخيط بالإبرة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+</a:t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أدوات القياس ( المسطرة –شريط المتر- الليزر  )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يشرح المعلم جميع الأدوات ( الخيط و الابرة – أدوات القياس ) و لماذا نستخدمها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تدريب عملي ( يعرض المعلم أولا كيفية الاستخدام ثم يحاول الطالب مثل ما فعل المعلم )</a:t>
                      </a: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8 September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064028"/>
              </p:ext>
            </p:extLst>
          </p:nvPr>
        </p:nvGraphicFramePr>
        <p:xfrm>
          <a:off x="193963" y="273105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الخيط بالإبرة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+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أدوات القياس ( المسطرة –شريط المتر- الليزر  )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تدريب الطالب على الطرق الصحيحة لوضع الخيط بالإبرة و استخدام أدوات القياس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 المسطرة –شريط المتر- الليزر  )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من خلال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مسابقات بين الطلبة تخدم الهدف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لوحة فنية أو بوستر باستخدام الأدوات ( الابرة و الخيط و أدوات القياس ) بمساعدة المعلم و من خلال استخدام أدوات آمنه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الوالدين بعرض فيديوهات تعليمية لطرق الاستخدام الصحيح للأدوات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الطالب ما هي الأدوات       جيد:  يدرك الطالب كيفية الاستخدام الصحيح         مرتفع:  يستطيع عمليا استخدام جميع الأدوات بالطرق الصحيحة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8 September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483</Words>
  <Application>Microsoft Office PowerPoint</Application>
  <PresentationFormat>Widescreen</PresentationFormat>
  <Paragraphs>83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Times New Roman</vt:lpstr>
      <vt:lpstr>Office Theme</vt:lpstr>
      <vt:lpstr>وضع الخيط بالإبرة + استخدام أدوات القياس ( المسطرة –شريط المتر- الليزر  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استخدام المعقم على اليدين بشكل صحيح</dc:title>
  <dc:creator>m-s.a12@hotmail.com</dc:creator>
  <cp:lastModifiedBy>JUMAH SHUAIB MUSTAFA</cp:lastModifiedBy>
  <cp:revision>15</cp:revision>
  <dcterms:created xsi:type="dcterms:W3CDTF">2020-09-01T08:04:50Z</dcterms:created>
  <dcterms:modified xsi:type="dcterms:W3CDTF">2020-09-08T19:52:30Z</dcterms:modified>
</cp:coreProperties>
</file>