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7" r:id="rId2"/>
    <p:sldId id="257" r:id="rId3"/>
    <p:sldId id="262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05896-1F24-40A2-9BD7-C9B019EBCE89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C465F-616A-4543-A239-8FB328507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066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5756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4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57AD1-B518-4CA8-91B9-70BF5E601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D40E84-8AF7-45BF-88AF-64BD0E794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6FE2B-A3D3-477C-814B-DBD155A16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69D02-FCFA-4A05-B8A5-AE063B859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4D698-8B90-4CA0-83E6-C19D8366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81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90875-C6C5-4B13-8DE9-782FA73C4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DFEA61-1A42-4AD4-A7DA-7E2F4ECF0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D178B-03A1-4F44-B3B2-309C6282E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5434A-EF69-4FE1-99B8-61D2E7151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04609-9F0C-40B9-9D34-F88082611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04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2EA8B8-9B57-4D91-BE85-7B551EF4FF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F1F97E-E5D6-46C3-A028-50213DC4A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1F864-158C-4035-8AB6-F07562A9B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B0FB9-5C9F-4548-86E2-E41CE1D32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69FB4-BC13-4C5E-B16B-D7337397F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59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65858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BAFFE-BEED-4EDA-B0A9-D4B933A4C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65648-B896-4FE9-87FC-5681FF92F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5D6B9-C8BD-4779-AD03-FA91E1271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C5842-BE8C-489C-8B4C-56B135E90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D8659-2EFD-4B0A-81CF-FE9E6D03F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0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04EC1-86A3-4C68-BCC4-7AEE53C8E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B6F6E-976A-42FA-88C2-23FA67F58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1577D-0CB5-45C0-9A31-53B7B0A9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195BE-CA73-48A2-8C69-CD9E88EF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51CDC-9B9D-4877-837C-E21B46DDB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7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5238B-248F-4AAD-8860-82F607555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4B78F-ECF6-4FB3-8D30-5A5C700C47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C5DDF5-E482-4E30-833D-EB816C35B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22097-B52F-4D2F-B21F-9666D6141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39C10-848B-407A-B31C-CAA99C54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A9C1B-0030-4A0E-8DDF-F50AE7549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08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9367C-B267-4B54-98D6-FEAE01F11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C5E4A7-4D60-4166-8402-05C95ABD7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6469D-36CE-43A2-91E0-54F40FC61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49C464-0EB9-4434-A26F-5C0F222126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E7F78B-F68D-4C25-8E0A-100382A94F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10796-6916-4C29-B752-DF20E764C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CD521-988A-4C46-B063-94274B0E7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24311A-D574-4CFC-AEFC-270D15952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62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C3EFD-61E7-4B99-8E7C-9F5A73E12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8AD4EE-8A78-478B-93F3-A7EE3CFE7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48B27C-B2EE-4966-983E-47B6A9B13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DB196F-7768-4E8E-863D-4D7B00DB8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0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6277B3-41B9-41D0-AF22-C1EAFE0E0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88997C-2F70-4762-9AA1-736E39810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A17689-A679-48EE-BD22-D9454F5FF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22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EBE5D-7E42-4BB7-8D8C-C0D3A6887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B2535-05A9-49E1-9B7B-6989FEE05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A7C234-3F52-41A0-84EC-60F1FB955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585B8-A33A-47D1-AB05-645021F3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57033-AB37-471D-A8E2-7F908BF3D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9BF63A-8437-46DF-B200-FF2DC1721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36906-2F7F-4A6E-8602-14F8C4771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1D4BF3-9D4E-4FA8-82AE-5E7E0F582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DD4D9-8340-4719-AFBF-7E9834ACB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3E0C4-4163-49FC-9D33-25C98427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5A28D-D725-4615-8C78-5CE19B760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613D6-8498-4DC7-833A-27A3E65DD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90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2D686C-3316-46FD-9987-C4B3F9015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3B956-8D44-40EE-9D4D-E77CCC25C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D084A-3E56-43DC-A372-27467C2365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55D50-50B6-4988-B7CD-3692C4A79545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CFBEC-5C31-4C14-8123-CA42AA3E1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381B5-F4BA-4A68-9FE2-1D550E4E1C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7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وضع الخيط بالإبرة</a:t>
            </a:r>
            <a:r>
              <a:rPr lang="ar-AE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ar-AE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ar-AE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+</a:t>
            </a:r>
            <a:br>
              <a:rPr lang="ar-AE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ar-SA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استخدام أدوات القياس ( المسطرة –شريط المتر- الليزر  )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E5938E0-49A8-4D79-90DF-4DB9A83795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2000" dirty="0"/>
              <a:t>مقدم الهدف: مريم سعيد </a:t>
            </a:r>
            <a:r>
              <a:rPr lang="ar-AE" sz="2000" dirty="0" err="1"/>
              <a:t>الخنبشي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612126"/>
              </p:ext>
            </p:extLst>
          </p:nvPr>
        </p:nvGraphicFramePr>
        <p:xfrm>
          <a:off x="82397" y="74267"/>
          <a:ext cx="11906451" cy="64893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333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err="1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مريم سعيد </a:t>
                      </a:r>
                      <a:r>
                        <a:rPr lang="ar-AE" sz="1200" b="1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الخنبشي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وضع الخيط بالإبرة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+</a:t>
                      </a:r>
                      <a:b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استخدام أدوات القياس ( المسطرة –شريط المتر- الليزر  )</a:t>
                      </a:r>
                      <a:endParaRPr lang="ar-AE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4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العمرية:13-14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متوسطة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626361">
                <a:tc gridSpan="3">
                  <a:txBody>
                    <a:bodyPr/>
                    <a:lstStyle/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فاطمة متفوقة في دراستها و تحب الأعمال اليدوية و اكتشاف الاشياء الجديدة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هند زميلة فاطمة ودائما تحب أن ترى أعمال فاطمة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في احدى الأيام عندما زارت هند فاطمة شاهدت صندوق يحتوي على الكثير من الأشياء و بدأت هند تسأل فاطمة عن كل هذه الأدوات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في البداية شاهدت هند ابره و خيط فقالت ما هذا يا فاطمة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قالت فاطمة : هذا خيط و ابره استخدمها عندما اخيط الملابس أو أي أقمشة أخرى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قالت هند : وكيف تدخلين هذا الخيط داخل الإبرة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قالت فاطمة :  يجب أن تركزي عندما تدخل الخيط , انظري في الإبرة فتحة صغيرة جدا ,, امسكي الخيط و حاولي ادخاله في ف الفتحة الصغيرة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قالت هند : و ماذا هذا الأشياء التي تحتوي على أرقام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قالت فاطمة : انظري كل هذه الأدوات استخدمها لمعرفة القياسات ,, ف البداية انظري هذه مسطرة اضعها على الأشياء الصغيرة لمعرفة قياسها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اضع المسطرة في بداية الشيء الذي اريد معرفة قياسها الى نهايته ثم انظر الى الرقم الذي سيكون ف النهاية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أما هذا شريط متر   يحتوي على أرقام من خلالها اعرف القياسات  وأيضا جهاز الليزر يساعدني على معرفة القياسات من خلال الليزر او لكنه لا يحتوي على ارقام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بل من خلال الليزر يظهر لي الرقم على الشاشة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هند: كل هذه الادوات جميلة يا فاطمة شكرا لك تعرف على أدوات جديدة لم أكن أعرفها من قبل 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8 September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2AA427DC-C2CA-4F80-943D-8D3F6794FC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95862180-9990-4AAC-A866-9F056CA1E6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6EEE59A6-8BCA-4A2A-AC32-A7078CE6A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34" y="3848033"/>
            <a:ext cx="4267946" cy="1929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B47CEB97-7C77-4AAB-AA9B-1F8545D11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476" y="3868082"/>
            <a:ext cx="3320415" cy="2082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81F3EE97-DCA9-475C-9847-7ADD0BB1C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73" y="1296022"/>
            <a:ext cx="3197868" cy="213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69DC64A3-F918-4743-A949-409BAFCF5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891" y="3868082"/>
            <a:ext cx="2709333" cy="2082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473140"/>
              </p:ext>
            </p:extLst>
          </p:nvPr>
        </p:nvGraphicFramePr>
        <p:xfrm>
          <a:off x="136479" y="173255"/>
          <a:ext cx="11943226" cy="65891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وضع الخيط بالإبرة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+</a:t>
                      </a:r>
                      <a:b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استخدام أدوات القياس ( المسطرة –شريط المتر- الليزر  )</a:t>
                      </a:r>
                      <a:endParaRPr lang="ar-AE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يشرح المعلم جميع الأدوات ( الخيط و الابرة – أدوات القياس ) و لماذا نستخدمها 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عمل تدريب عملي ( يعرض المعلم أولا كيفية الاستخدام ثم يحاول الطالب مثل ما فعل المعلم )</a:t>
                      </a:r>
                    </a:p>
                    <a:p>
                      <a:pPr algn="r" rtl="1"/>
                      <a:endParaRPr lang="ar-SA" sz="1200" kern="1200" dirty="0">
                        <a:solidFill>
                          <a:srgbClr val="5B9BD5">
                            <a:lumMod val="50000"/>
                          </a:srgb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kern="1200" dirty="0">
                        <a:solidFill>
                          <a:srgbClr val="5B9BD5">
                            <a:lumMod val="50000"/>
                          </a:srgb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t>8 September 2020</a:t>
            </a:fld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06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064028"/>
              </p:ext>
            </p:extLst>
          </p:nvPr>
        </p:nvGraphicFramePr>
        <p:xfrm>
          <a:off x="193963" y="273105"/>
          <a:ext cx="11804073" cy="6448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 fontAlgn="ctr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وضع الخيط بالإبرة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+ 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استخدام أدوات القياس ( المسطرة –شريط المتر- الليزر  )</a:t>
                      </a:r>
                      <a:endParaRPr lang="ar-AE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تدريب الطالب على الطرق الصحيحة لوضع الخيط بالإبرة و استخدام أدوات القياس 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 المسطرة –شريط المتر- الليزر  )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من خلال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اجرائياً.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التدريب العملي أثناء الحصة الدراسية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عمل مسابقات بين الطلبة تخدم الهدف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تصميم لوحة فنية أو بوستر باستخدام الأدوات ( الابرة و الخيط و أدوات القياس ) بمساعدة المعلم و من خلال استخدام أدوات آمنه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أغنية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620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من الوالدين بعرض فيديوهات تعليمية لطرق الاستخدام الصحيح للأدوات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357">
                <a:tc>
                  <a:txBody>
                    <a:bodyPr/>
                    <a:lstStyle/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يدرك الطالب ما هي الأدوات       جيد:  يدرك الطالب كيفية الاستخدام الصحيح         مرتفع:  يستطيع عمليا استخدام جميع الأدوات بالطرق الصحيحة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8 September 2020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801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483</Words>
  <Application>Microsoft Office PowerPoint</Application>
  <PresentationFormat>Widescreen</PresentationFormat>
  <Paragraphs>83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Sakkal Majalla</vt:lpstr>
      <vt:lpstr>Times New Roman</vt:lpstr>
      <vt:lpstr>Office Theme</vt:lpstr>
      <vt:lpstr>وضع الخيط بالإبرة + استخدام أدوات القياس ( المسطرة –شريط المتر- الليزر  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استخدام المعقم على اليدين بشكل صحيح</dc:title>
  <dc:creator>m-s.a12@hotmail.com</dc:creator>
  <cp:lastModifiedBy>JUMAH SHUAIB MUSTAFA</cp:lastModifiedBy>
  <cp:revision>15</cp:revision>
  <dcterms:created xsi:type="dcterms:W3CDTF">2020-09-01T08:04:50Z</dcterms:created>
  <dcterms:modified xsi:type="dcterms:W3CDTF">2020-09-08T19:52:30Z</dcterms:modified>
</cp:coreProperties>
</file>