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Oy7o8wycw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o-qhV58md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j0m-5m6M-w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4000" b="1" dirty="0"/>
              <a:t>استنتاج أهمية المهن المهمة في حياته ( التاجر - الطبيب - الشرطي - المعلم)</a:t>
            </a:r>
            <a:r>
              <a:rPr lang="ar-AE" sz="4000" dirty="0"/>
              <a:t> 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46224"/>
              </p:ext>
            </p:extLst>
          </p:nvPr>
        </p:nvGraphicFramePr>
        <p:xfrm>
          <a:off x="154004" y="224444"/>
          <a:ext cx="11906451" cy="6634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استنتاج أهمية المهن المهمة في حياته ( التاجر - الطبيب - الشرطي - المعلم</a:t>
                      </a:r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965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استنتاج أهمية المهن المهمة في حياته ( التاجر - الطبيب - الشرطي - المعلم)</a:t>
                      </a:r>
                    </a:p>
                    <a:p>
                      <a:pPr algn="r" rtl="1"/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والد هند يعمل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دكتور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المشفى فذهبت له هند و سالته عن عمله و لماذا يعمل؟  فقال لها والدها انا اذهب للمستشفى لعلاج المرضى و إعطاءهم الادوية لكي يصبحوا أقوياء فضحكت وقالت له هند انا اريد ان اصبح دكتورة لمساعدة الناس و علاجهم و جعلهم أقوياء فسمع خليفة هند و قال لها انا اريد ا اصبح شرطي لحماية الوطن و قام حمد و قال انا اريد ان اصبح تاجر  سيارات ابيع و اشتري السيارات فقام والد هند و قال كل منا له حق اختيار المهن التي يحب العمل بها و كل المهن مهمة و تساعد في نمو المجتمع و تطوره فالمهندس يبني المباني التي نعيش فيها و الطرق التي نمشي بها و كذلك الطيار الذي يقود الطائرة الذي يساعدنا في التنقل من بلد لأخر  فلذلك كل المهن مهن مهمة وتساعد الناس بطريقة ما .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يذكر الطالب  اهم المهن الموجودة في المنطقة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ان يذكر الطالب أهمية المهن في الحياة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ان يتعرف  على بعض الأدوات المستخدمة في بعض المهن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4.تلوين و قص لأوراق عمل للمهن المختلفة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30882" y="3194258"/>
            <a:ext cx="455474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b="1" dirty="0">
                <a:solidFill>
                  <a:srgbClr val="000000"/>
                </a:solidFill>
                <a:latin typeface="Calibri" panose="020F0502020204030204" pitchFamily="34" charset="0"/>
              </a:rPr>
              <a:t>استنتاج أهمية المهن المهمة في حياته ( التاجر - الطبيب - الشرطي - المعلم)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1ABAA6-DBD4-4159-875D-01EC730EF7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5" y="4091969"/>
            <a:ext cx="4357315" cy="24469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8080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استنتاج أهمية المهن المهمة في حياته ( التاجر - الطبيب - الشرطي - المعلم)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تساعد على المهن المختلفة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23151" y="3194326"/>
            <a:ext cx="181403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تعليم المهن المختلفة مع بعض الاسئلة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11258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3"/>
              </a:rPr>
              <a:t>https://www.youtube.com/watch?v=0Oy7o8wycwA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67E282-E7E9-4828-B05F-45B8AC793B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7"/>
          <a:stretch/>
        </p:blipFill>
        <p:spPr>
          <a:xfrm>
            <a:off x="521437" y="1742623"/>
            <a:ext cx="4883019" cy="49084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585829"/>
              </p:ext>
            </p:extLst>
          </p:nvPr>
        </p:nvGraphicFramePr>
        <p:xfrm>
          <a:off x="307864" y="18871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استنتاج أهمية المهن المهمة في حياته ( التاجر - الطبيب - الشرطي - المعلم)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القص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والتلزيق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تقوية المسكة الخماسية لليد / تقوية المسكة الثلاثية للقلم للكتابة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بتقسيم الطلاب لمجموعات  و تسميتها على مهنة محددة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بالتلوين لبعض المهن / عمل عرض مسرحي خاص بأهمية المهن الموجودة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بغناء اغنية خاصة بالمهن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بالمهن/ الحديث مع الطالب عن الأشخاص الذين يعملون في المنزل و أهمية المهنة التي يقوم بها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 و الأغاني للمهن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يذكر بعض المهن الموجودة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ذكر مجموعة من المهن و أهميتها   مرتفع: ان يتمكن الطالب من ذكر مجموعة من المهن و الأدوات و أهمية المهنة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8929" y="4330356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للمهن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74058" y="4728465"/>
            <a:ext cx="5136542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https://www.youtube.com/watch?v=fo-qhV58mdA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FE568C0C-90F5-4B03-B292-9EF685F05B58}"/>
              </a:ext>
            </a:extLst>
          </p:cNvPr>
          <p:cNvSpPr/>
          <p:nvPr/>
        </p:nvSpPr>
        <p:spPr>
          <a:xfrm>
            <a:off x="3474058" y="5303664"/>
            <a:ext cx="5136542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hlinkClick r:id="rId4"/>
              </a:rPr>
              <a:t>https://www.youtube.com/watch?v=j0m-5m6M-w4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استنتاج أهمية المهن المهمة في حياته ( التاجر - الطبيب - الشرطي - المعلم)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9C8A7F-07B9-4D09-B949-D8C847A04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922" y="1990434"/>
            <a:ext cx="1800225" cy="25431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F031BC-055E-4E56-A6F2-805C93E97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61" y="1990433"/>
            <a:ext cx="1800225" cy="2543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28626B-503C-4C24-B12B-002FD114B1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870" y="1990434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استنتاج أهمية المهن المهمة في حياته ( التاجر - الطبيب - الشرطي - المعلم)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83B974-3651-402F-92A9-8B355B2B9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649" y="2376487"/>
            <a:ext cx="3275801" cy="31752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935698-3C72-4345-AA97-2899E76F0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2376487"/>
            <a:ext cx="2901398" cy="31752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FD5B24-48EE-4034-AE0F-72D756E023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91" y="2376488"/>
            <a:ext cx="3229058" cy="317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استنتاج أهمية المهن المهمة في حياته ( التاجر - الطبيب - الشرطي - المعلم)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81E50D-2BE7-4945-8CD0-75F7055001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77" b="3100"/>
          <a:stretch/>
        </p:blipFill>
        <p:spPr>
          <a:xfrm>
            <a:off x="6567041" y="2269563"/>
            <a:ext cx="3243055" cy="321714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7C0BE6-629B-4327-B3B7-290EC4C732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9" b="8383"/>
          <a:stretch/>
        </p:blipFill>
        <p:spPr>
          <a:xfrm>
            <a:off x="2126925" y="2269563"/>
            <a:ext cx="3243055" cy="321714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1721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schemas.microsoft.com/office/2006/documentManagement/types"/>
    <ds:schemaRef ds:uri="http://schemas.microsoft.com/office/2006/metadata/properties"/>
    <ds:schemaRef ds:uri="0860e916-1933-4f54-bf75-902e7a9d18b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560</Words>
  <Application>Microsoft Office PowerPoint</Application>
  <PresentationFormat>Widescreen</PresentationFormat>
  <Paragraphs>94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استنتاج أهمية المهن المهمة في حياته ( التاجر - الطبيب - الشرطي - المعلم) </vt:lpstr>
      <vt:lpstr>PowerPoint Presentation</vt:lpstr>
      <vt:lpstr>PowerPoint Presentation</vt:lpstr>
      <vt:lpstr>PowerPoint Presentation</vt:lpstr>
      <vt:lpstr>استنتاج أهمية المهن المهمة في حياته ( التاجر - الطبيب - الشرطي - المعلم)</vt:lpstr>
      <vt:lpstr>استنتاج أهمية المهن المهمة في حياته ( التاجر - الطبيب - الشرطي - المعلم)</vt:lpstr>
      <vt:lpstr>استنتاج أهمية المهن المهمة في حياته ( التاجر - الطبيب - الشرطي - المعلم)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48</cp:revision>
  <dcterms:created xsi:type="dcterms:W3CDTF">2020-07-26T19:33:45Z</dcterms:created>
  <dcterms:modified xsi:type="dcterms:W3CDTF">2020-08-23T14:30:18Z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