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3"/>
  </p:notesMasterIdLst>
  <p:sldIdLst>
    <p:sldId id="267" r:id="rId6"/>
    <p:sldId id="257" r:id="rId7"/>
    <p:sldId id="258" r:id="rId8"/>
    <p:sldId id="259" r:id="rId9"/>
    <p:sldId id="274" r:id="rId10"/>
    <p:sldId id="275" r:id="rId11"/>
    <p:sldId id="27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71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23 August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23 August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23 August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23 August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23 August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23 August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23 August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23 August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Oy7o8wycw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o-qhV58md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4" Type="http://schemas.openxmlformats.org/officeDocument/2006/relationships/hyperlink" Target="https://www.youtube.com/watch?v=j0m-5m6M-w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AE" sz="4000" b="1" dirty="0"/>
              <a:t>استنتاج أهمية المهن المهمة في حياته ( التاجر - الطبيب - الشرطي - المعلم)</a:t>
            </a:r>
            <a:r>
              <a:rPr lang="ar-AE" sz="4000" dirty="0"/>
              <a:t> </a:t>
            </a:r>
            <a:endParaRPr lang="ru-RU" sz="4000" dirty="0">
              <a:latin typeface="Arial" panose="020B0604020202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 rot="721943">
            <a:off x="8544910" y="5246739"/>
            <a:ext cx="2459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0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علام منذر حلمي </a:t>
            </a:r>
            <a:endParaRPr lang="en-US" sz="20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646224"/>
              </p:ext>
            </p:extLst>
          </p:nvPr>
        </p:nvGraphicFramePr>
        <p:xfrm>
          <a:off x="154004" y="224444"/>
          <a:ext cx="11906451" cy="66340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 أ. 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 علام منذر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استنتاج أهمية المهن المهمة في حياته ( التاجر - الطبيب - الشرطي - المعلم</a:t>
                      </a:r>
                      <a:r>
                        <a:rPr lang="ar-AE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en-US" sz="11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965</a:t>
                      </a:r>
                      <a:r>
                        <a:rPr lang="ar-AE" sz="1100" b="1" i="0" u="none" strike="noStrike" baseline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1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  <a:p>
                      <a:pPr algn="ctr" rtl="1" fontAlgn="ctr"/>
                      <a:endParaRPr lang="ar-A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11/12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متوسطة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استنتاج أهمية المهن المهمة في حياته ( التاجر - الطبيب - الشرطي - المعلم)</a:t>
                      </a:r>
                    </a:p>
                    <a:p>
                      <a:pPr algn="r" rtl="1"/>
                      <a:endParaRPr lang="ar-AE" sz="14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كان والد هند يعمل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دكتور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في المشفى فذهبت له هند و سالته عن عمله و لماذا يعمل؟  فقال لها والدها انا اذهب للمستشفى لعلاج المرضى و إعطاءهم الادوية لكي يصبحوا أقوياء فضحكت وقالت له هند انا اريد ان اصبح دكتورة لمساعدة الناس و علاجهم و جعلهم أقوياء فسمع خليفة هند و قال لها انا اريد ا اصبح شرطي لحماية الوطن و قام حمد و قال انا اريد ان اصبح تاجر  سيارات ابيع و اشتري السيارات فقام والد هند و قال كل منا له حق اختيار المهن التي يحب العمل بها و كل المهن مهمة و تساعد في نمو المجتمع و تطوره فالمهندس يبني المباني التي نعيش فيها و الطرق التي نمشي بها و كذلك الطيار الذي يقود الطائرة الذي يساعدنا في التنقل من بلد لأخر  فلذلك كل المهن مهن مهمة وتساعد الناس بطريقة ما . </a:t>
                      </a: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الصفية: </a:t>
                      </a:r>
                      <a:endParaRPr lang="en-US" sz="14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SA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ان يذكر الطالب  اهم المهن الموجودة في المنطقة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2. ان يذكر الطالب أهمية المهن في الحياة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3. ان يتعرف  على بعض الأدوات المستخدمة في بعض المهن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4.تلوين و قص لأوراق عمل للمهن المختلفة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430882" y="3194258"/>
            <a:ext cx="4554744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rtl="1" fontAlgn="ctr"/>
            <a:r>
              <a:rPr lang="ar-AE" b="1" dirty="0">
                <a:solidFill>
                  <a:srgbClr val="000000"/>
                </a:solidFill>
                <a:latin typeface="Calibri" panose="020F0502020204030204" pitchFamily="34" charset="0"/>
              </a:rPr>
              <a:t>استنتاج أهمية المهن المهمة في حياته ( التاجر - الطبيب - الشرطي - المعلم)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23 August 2020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1ABAA6-DBD4-4159-875D-01EC730EF71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35" y="4091969"/>
            <a:ext cx="4357315" cy="244694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080802"/>
              </p:ext>
            </p:extLst>
          </p:nvPr>
        </p:nvGraphicFramePr>
        <p:xfrm>
          <a:off x="136479" y="173255"/>
          <a:ext cx="11943226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استنتاج أهمية المهن المهمة في حياته ( التاجر - الطبيب - الشرطي - المعلم)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الانشطه الصفية </a:t>
                      </a: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فيديوهات تساعد على المهن المختلفة </a:t>
                      </a: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23151" y="3194326"/>
            <a:ext cx="1814036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تعليم المهن المختلفة مع بعض الاسئلة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6403571" y="3878109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71603" y="4011258"/>
            <a:ext cx="403415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dirty="0">
                <a:hlinkClick r:id="rId3"/>
              </a:rPr>
              <a:t>https://www.youtube.com/watch?v=0Oy7o8wycwA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23 August 2020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D67E282-E7E9-4828-B05F-45B8AC793BC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47"/>
          <a:stretch/>
        </p:blipFill>
        <p:spPr>
          <a:xfrm>
            <a:off x="521437" y="1742623"/>
            <a:ext cx="4883019" cy="49084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585829"/>
              </p:ext>
            </p:extLst>
          </p:nvPr>
        </p:nvGraphicFramePr>
        <p:xfrm>
          <a:off x="307864" y="188718"/>
          <a:ext cx="11804073" cy="6480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هو أن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استنتاج أهمية المهن المهمة في حياته ( التاجر - الطبيب - الشرطي - المعلم)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أخرى: ان يقوي مهارات القص </a:t>
                      </a:r>
                      <a:r>
                        <a:rPr lang="ar-AE" sz="1200" b="1" u="none" baseline="0" dirty="0" err="1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والتلزيق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/ تقوية المسكة الخماسية لليد / تقوية المسكة الثلاثية للقلم للكتابة .  </a:t>
                      </a:r>
                    </a:p>
                    <a:p>
                      <a:pPr algn="r" rtl="1"/>
                      <a:r>
                        <a:rPr lang="ar-SA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تشغيل الفيديو الخاص بالدرس.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التمارين والأنشطة الصفية داخل الغرفة الصفية خلال الوسائل و الأوراق التعليمية. 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 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 المعلم بتقسيم الطلاب لمجموعات  و تسميتها على مهنة محددة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الفني: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بالتلوين لبعض المهن / عمل عرض مسرحي خاص بأهمية المهن الموجودة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الموسيقى: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يقوم الطالب بغناء اغنية خاصة بالمهن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إعطاء ولي الامر بعض التمارين الخاصة بالمهن/ الحديث مع الطالب عن الأشخاص الذين يعملون في المنزل و أهمية المهنة التي يقوم بها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الأيباد تتضمن: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عرض مجموعة من الدروس التعليمية  و الأغاني للمهن 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ان يذكر بعض المهن الموجودة    جيد: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يتمكن الطالب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من ذكر مجموعة من المهن و أهميتها   مرتفع: ان يتمكن الطالب من ذكر مجموعة من المهن و الأدوات و أهمية المهنة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008929" y="4330356"/>
            <a:ext cx="3507741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درس تعليمي للمهن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474058" y="4728465"/>
            <a:ext cx="5136542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3"/>
              </a:rPr>
              <a:t>https://www.youtube.com/watch?v=fo-qhV58mdA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B4A-862E-4296-9049-49655D5CFC94}" type="datetime3">
              <a:rPr lang="en-US" smtClean="0"/>
              <a:t>23 August 2020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 dirty="0"/>
          </a:p>
        </p:txBody>
      </p:sp>
      <p:sp>
        <p:nvSpPr>
          <p:cNvPr id="9" name="Rounded Rectangle 4">
            <a:extLst>
              <a:ext uri="{FF2B5EF4-FFF2-40B4-BE49-F238E27FC236}">
                <a16:creationId xmlns:a16="http://schemas.microsoft.com/office/drawing/2014/main" id="{FE568C0C-90F5-4B03-B292-9EF685F05B58}"/>
              </a:ext>
            </a:extLst>
          </p:cNvPr>
          <p:cNvSpPr/>
          <p:nvPr/>
        </p:nvSpPr>
        <p:spPr>
          <a:xfrm>
            <a:off x="3474058" y="5303664"/>
            <a:ext cx="5136542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hlinkClick r:id="rId4"/>
              </a:rPr>
              <a:t>https://www.youtube.com/watch?v=j0m-5m6M-w4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37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5039389" cy="832104"/>
          </a:xfrm>
        </p:spPr>
        <p:txBody>
          <a:bodyPr>
            <a:normAutofit/>
          </a:bodyPr>
          <a:lstStyle/>
          <a:p>
            <a:pPr lvl="0" algn="ctr" rtl="1">
              <a:lnSpc>
                <a:spcPct val="100000"/>
              </a:lnSpc>
              <a:spcBef>
                <a:spcPts val="0"/>
              </a:spcBef>
              <a:defRPr/>
            </a:pPr>
            <a:r>
              <a:rPr lang="ar-AE" sz="1600" dirty="0">
                <a:solidFill>
                  <a:srgbClr val="FF0000"/>
                </a:solidFill>
                <a:latin typeface="Calibri" panose="020F0502020204030204" pitchFamily="34" charset="0"/>
              </a:rPr>
              <a:t>استنتاج أهمية المهن المهمة في حياته ( التاجر - الطبيب - الشرطي - المعلم)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29C8A7F-07B9-4D09-B949-D8C847A04D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5922" y="1990434"/>
            <a:ext cx="1800225" cy="25431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EF031BC-055E-4E56-A6F2-805C93E97A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661" y="1990433"/>
            <a:ext cx="1800225" cy="25431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428626B-503C-4C24-B12B-002FD114B1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870" y="1990434"/>
            <a:ext cx="1800225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742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 rtl="1" fontAlgn="ctr"/>
            <a:r>
              <a:rPr lang="ar-AE" sz="1600" dirty="0">
                <a:solidFill>
                  <a:srgbClr val="FF0000"/>
                </a:solidFill>
                <a:latin typeface="Calibri" panose="020F0502020204030204" pitchFamily="34" charset="0"/>
              </a:rPr>
              <a:t>استنتاج أهمية المهن المهمة في حياته ( التاجر - الطبيب - الشرطي - المعلم)</a:t>
            </a:r>
            <a:endParaRPr lang="ar-AE" sz="16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83B974-3651-402F-92A9-8B355B2B90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649" y="2376487"/>
            <a:ext cx="3275801" cy="317522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E935698-3C72-4345-AA97-2899E76F0E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0150" y="2376487"/>
            <a:ext cx="2901398" cy="317522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3FD5B24-48EE-4034-AE0F-72D756E023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991" y="2376488"/>
            <a:ext cx="3229058" cy="3175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309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 rtl="1" fontAlgn="ctr"/>
            <a:r>
              <a:rPr lang="ar-AE" sz="1600" dirty="0">
                <a:solidFill>
                  <a:srgbClr val="FF0000"/>
                </a:solidFill>
                <a:latin typeface="Calibri" panose="020F0502020204030204" pitchFamily="34" charset="0"/>
              </a:rPr>
              <a:t>استنتاج أهمية المهن المهمة في حياته ( التاجر - الطبيب - الشرطي - المعلم)</a:t>
            </a:r>
            <a:endParaRPr lang="ar-AE" sz="16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581E50D-2BE7-4945-8CD0-75F7055001F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77" b="3100"/>
          <a:stretch/>
        </p:blipFill>
        <p:spPr>
          <a:xfrm>
            <a:off x="6567041" y="2269563"/>
            <a:ext cx="3243055" cy="3217144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F7C0BE6-629B-4327-B3B7-290EC4C7321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59" b="8383"/>
          <a:stretch/>
        </p:blipFill>
        <p:spPr>
          <a:xfrm>
            <a:off x="2126925" y="2269563"/>
            <a:ext cx="3243055" cy="3217144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91721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EED42B-3B47-45C2-9F50-0B4533C0F1E3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c1803469-1359-4921-b8b2-4aa11e6de6e4"/>
    <ds:schemaRef ds:uri="http://schemas.microsoft.com/office/2006/documentManagement/types"/>
    <ds:schemaRef ds:uri="http://schemas.microsoft.com/office/2006/metadata/properties"/>
    <ds:schemaRef ds:uri="0860e916-1933-4f54-bf75-902e7a9d18bb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560</Words>
  <Application>Microsoft Office PowerPoint</Application>
  <PresentationFormat>Widescreen</PresentationFormat>
  <Paragraphs>94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Sakkal Majalla</vt:lpstr>
      <vt:lpstr>Times New Roman</vt:lpstr>
      <vt:lpstr>Office Theme</vt:lpstr>
      <vt:lpstr>1_Office Theme</vt:lpstr>
      <vt:lpstr>استنتاج أهمية المهن المهمة في حياته ( التاجر - الطبيب - الشرطي - المعلم) </vt:lpstr>
      <vt:lpstr>PowerPoint Presentation</vt:lpstr>
      <vt:lpstr>PowerPoint Presentation</vt:lpstr>
      <vt:lpstr>PowerPoint Presentation</vt:lpstr>
      <vt:lpstr>استنتاج أهمية المهن المهمة في حياته ( التاجر - الطبيب - الشرطي - المعلم)</vt:lpstr>
      <vt:lpstr>استنتاج أهمية المهن المهمة في حياته ( التاجر - الطبيب - الشرطي - المعلم)</vt:lpstr>
      <vt:lpstr>استنتاج أهمية المهن المهمة في حياته ( التاجر - الطبيب - الشرطي - المعلم)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JUMAH SHUAIB MUSTAFA</cp:lastModifiedBy>
  <cp:revision>48</cp:revision>
  <dcterms:created xsi:type="dcterms:W3CDTF">2020-07-26T19:33:45Z</dcterms:created>
  <dcterms:modified xsi:type="dcterms:W3CDTF">2020-08-23T14:30:18Z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