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sldIdLst>
    <p:sldId id="257" r:id="rId5"/>
    <p:sldId id="281" r:id="rId6"/>
    <p:sldId id="280" r:id="rId7"/>
    <p:sldId id="278" r:id="rId8"/>
    <p:sldId id="282" r:id="rId9"/>
    <p:sldId id="264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22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22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22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22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22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22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22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BE4m6ZqaU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f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89843"/>
              </p:ext>
            </p:extLst>
          </p:nvPr>
        </p:nvGraphicFramePr>
        <p:xfrm>
          <a:off x="154004" y="224444"/>
          <a:ext cx="11950910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38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371911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فاطمة عبدالله احمد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ادراك وقت بدء العمل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وانتهائه   </a:t>
                      </a:r>
                    </a:p>
                    <a:p>
                      <a:pPr marL="0" algn="ctr" defTabSz="914400" rtl="1" eaLnBrk="1" fontAlgn="ctr" latinLnBrk="0" hangingPunct="1"/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981 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14-15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سنوات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AE" sz="12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 الوقت</a:t>
                      </a: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قرر حمد ان يعزم صديقه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الى منزله وان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يفاجئه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بحفله بسيطة بسبب  نجاح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في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المدرسة, ذهب حمد الى بيت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واخبره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يحضر الى منزله غدا حتى يحتفلان , فرح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جدا وقال سوف احضر بالتأكيد, وقال لصديقه حمد متى سوف تبدا الحفلة, قال حمد في تمام الساعة الخامسة مساء, قال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حسنا, في اليوم التالي استيقظ حمد في تمام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الساعة 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الثانية عشرا مساء , استيقظ وهو كسول , قال في داخله سوف انام ساعه أخرى  ثم سوف اذهب لأشتري أغراض الحفلة, نام حمد نوما عميقا, استيقظ حمد على صوت جرس المنزل , واذا يرى ساعته بانها الساعة الخامسة, ولقد خجل من نفسه ولم يستطع فتح الباب </a:t>
                      </a:r>
                      <a:r>
                        <a:rPr lang="ar-AE" sz="1200" b="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خليفه .</a:t>
                      </a:r>
                      <a:endParaRPr lang="ar-AE" sz="1200" b="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ادارة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الوقت:  </a:t>
                      </a:r>
                      <a:r>
                        <a:rPr lang="en-US" sz="1200" dirty="0" smtClean="0">
                          <a:hlinkClick r:id="rId3"/>
                        </a:rPr>
                        <a:t>https://www.youtube.com/watch?v=sBE4m6ZqaU0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1-يقوم 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الطالب ببناء برج من الاكواب البلاستيكية بالوقت المحدد</a:t>
                      </a:r>
                      <a:r>
                        <a:rPr lang="ar-AE" sz="120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وبعد انتهائه  من بناء البرج  يطلب معلم من الطالب بترتيب الاكواب البلاستيكية قبل الانتهاء من الحصة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SA" sz="120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20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يطلب معلم من  الطالب بإدخال الكرات الملونة بالمربع المخصص لها , وبالوقت المحدد.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يطلب معلم من الطالب كتابة  يومياته</a:t>
                      </a:r>
                      <a:r>
                        <a:rPr lang="ar-AE" sz="12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عندما يستيقظ من نومه حتى وقت نومه.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4-يطلب معلم من الطالب يصنف الأشياء على حسب ألوانها بالوقت المناسب.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ربط ادارة</a:t>
                      </a:r>
                      <a:r>
                        <a:rPr lang="ar-AE" sz="12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الوقت  بالتربية الاسلامية – اطلب من الطالب  يوصل الوقت بحسب الصلوات الخمسة .</a:t>
                      </a:r>
                      <a:endParaRPr lang="ar-AE" sz="12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22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Placeholder 9" descr="A picture containing bottle, table, person, glasses&#10;&#10;Description automatically generated">
            <a:extLst>
              <a:ext uri="{FF2B5EF4-FFF2-40B4-BE49-F238E27FC236}">
                <a16:creationId xmlns:a16="http://schemas.microsoft.com/office/drawing/2014/main" id="{A6FB7E83-0F96-41FF-9C26-4E3695A9E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r="7543"/>
          <a:stretch>
            <a:fillRect/>
          </a:stretch>
        </p:blipFill>
        <p:spPr>
          <a:xfrm>
            <a:off x="8193974" y="3158446"/>
            <a:ext cx="1825445" cy="2149240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</p:spPr>
      </p:pic>
      <p:pic>
        <p:nvPicPr>
          <p:cNvPr id="7" name="Picture 6" descr="A picture containing table, small, computer, sitting&#10;&#10;Description automatically generated">
            <a:extLst>
              <a:ext uri="{FF2B5EF4-FFF2-40B4-BE49-F238E27FC236}">
                <a16:creationId xmlns:a16="http://schemas.microsoft.com/office/drawing/2014/main" id="{EE41EC07-634E-478F-BB0F-50C5A25445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68" y="2863909"/>
            <a:ext cx="2548308" cy="254830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1571493" y="2161976"/>
            <a:ext cx="3450979" cy="41605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</a:t>
            </a:r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ببناء برج من الاكواب البلاستيكية بالوقت المحدد</a:t>
            </a:r>
            <a:endParaRPr lang="en-US" sz="1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7114012" y="2214909"/>
            <a:ext cx="3581608" cy="72623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الانتهاء من بناء البرج يقوم الطالب بترتيب الاكواب البلاستيكية قبل الانتهاء من الحصة.</a:t>
            </a:r>
          </a:p>
          <a:p>
            <a:pPr algn="r" rtl="1"/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612109" y="129678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AE" dirty="0">
                <a:latin typeface="Sakkal Majalla" pitchFamily="2" charset="-78"/>
                <a:cs typeface="Sakkal Majalla" panose="02000000000000000000" pitchFamily="2" charset="-78"/>
              </a:rPr>
              <a:t>تمارين 1-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272644" y="3871356"/>
            <a:ext cx="2113808" cy="807522"/>
          </a:xfrm>
          <a:prstGeom prst="rightArrow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small, sitting, table, colorful&#10;&#10;Description automatically generated">
            <a:extLst>
              <a:ext uri="{FF2B5EF4-FFF2-40B4-BE49-F238E27FC236}">
                <a16:creationId xmlns:a16="http://schemas.microsoft.com/office/drawing/2014/main" id="{01E8C032-7DE9-49BC-84F4-E2ED15940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78" y="1445206"/>
            <a:ext cx="5731995" cy="32099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621975" y="829961"/>
            <a:ext cx="4579050" cy="41605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en-US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بإدخال الكرات الملونة بالمربع المخصص لها , وبالوقت المحدد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953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43" y="1405131"/>
            <a:ext cx="4583875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</a:t>
            </a:r>
            <a:r>
              <a:rPr lang="ar-SA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يتمكن الطالب </a:t>
            </a:r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تصنيف الأشياء على حسب ألوانها بالوقت المناسب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748C5C-B01F-1849-9D0B-5BDE4883D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4188" y="2374900"/>
            <a:ext cx="2966187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39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932" y="1810572"/>
            <a:ext cx="4583875" cy="449549"/>
          </a:xfrm>
        </p:spPr>
        <p:txBody>
          <a:bodyPr>
            <a:normAutofit/>
          </a:bodyPr>
          <a:lstStyle/>
          <a:p>
            <a:pPr algn="ct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5- يوصل اوقات الصلاة بحسب الوقت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720" y="4011282"/>
            <a:ext cx="1167204" cy="169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081" y="3887636"/>
            <a:ext cx="1167204" cy="169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599" y="3887636"/>
            <a:ext cx="1167204" cy="169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654" y="4011282"/>
            <a:ext cx="1167204" cy="169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576" y="3887636"/>
            <a:ext cx="1167204" cy="169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111778" y="5587533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صلاه الظهر 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96712" y="5679020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صلاه 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المغرب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92628" y="5525131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صلاه 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الفجر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1619" y="5550417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صلاه 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العصر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6605" y="5525130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صلاه 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العشاء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55178" y="2401043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5:00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ص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3683" y="2401066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12:30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76230" y="2401066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3:50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10256" y="2441471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8:30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75796" y="2455250"/>
            <a:ext cx="897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7:10</a:t>
            </a:r>
            <a:r>
              <a:rPr lang="ar-AE" sz="14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endParaRPr lang="en-US" sz="1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cxnSp>
        <p:nvCxnSpPr>
          <p:cNvPr id="20" name="Straight Connector 19"/>
          <p:cNvCxnSpPr>
            <a:stCxn id="7" idx="0"/>
          </p:cNvCxnSpPr>
          <p:nvPr/>
        </p:nvCxnSpPr>
        <p:spPr>
          <a:xfrm flipH="1" flipV="1">
            <a:off x="4038780" y="2708820"/>
            <a:ext cx="2602421" cy="1178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05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194978"/>
              </p:ext>
            </p:extLst>
          </p:nvPr>
        </p:nvGraphicFramePr>
        <p:xfrm>
          <a:off x="141279" y="98385"/>
          <a:ext cx="11804073" cy="652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92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:-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يدرك الطالب </a:t>
                      </a:r>
                      <a:r>
                        <a:rPr lang="ar-AE" sz="1200" b="0" dirty="0">
                          <a:solidFill>
                            <a:srgbClr val="0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أهمية وقت بدء العمل </a:t>
                      </a:r>
                      <a:r>
                        <a:rPr lang="ar-AE" sz="1200" b="0" dirty="0" smtClean="0">
                          <a:solidFill>
                            <a:srgbClr val="0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وانتهائه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       -أن 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ينظم الطالب الأغراض التي يستخدمها بعد الانتهاء منها.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تشغيل الفيديو الخاص </a:t>
                      </a: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بالدرس في كتاب دليل الطالب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شرح قصة عن ادارة الوقت  في كتاب دليل الطالب </a:t>
                      </a: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انشطة صفيه مع الطالب الموجودة في دليل كتاب الطالب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نشاط اضافي: تدريب وتعلم اوقات </a:t>
                      </a: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الرياضي: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يمرر الطالب كرة من صندوق الى صندوق اخرى بوقت المحدد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معلم من الطالب بصنع شكل الساعة من صلصال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بإدخال الكرات المونة بالبوكس المناسب مع الموسيقى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9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الاسرة يكتب طالب يومياته  قبل النوم بمساعدة منهم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62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ادارة الوقت في كتاب دليل الطالب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تحميل برنامج 4.</a:t>
                      </a:r>
                      <a:r>
                        <a:rPr lang="en-US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do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لتنظيم الوقت وكتابة المهام اليومية.</a:t>
                      </a:r>
                      <a:endParaRPr lang="en-US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41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متوسط: </a:t>
                      </a:r>
                      <a:r>
                        <a:rPr lang="ar-AE" sz="12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يستطيع الطالب تعرف على اوقاته اليومية (صباح , مساء، ظهر )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،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ينظم طالب يومه بمساعدة شكل البالغ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، 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مرتفع: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يان ينظم </a:t>
                      </a:r>
                      <a:r>
                        <a:rPr lang="ar-AE" sz="1200" baseline="0" smtClean="0">
                          <a:latin typeface="Sakkal Majalla" pitchFamily="2" charset="-78"/>
                          <a:cs typeface="Sakkal Majalla" pitchFamily="2" charset="-78"/>
                        </a:rPr>
                        <a:t>طالب يومه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بدون مساعدة  وان يمسى  طالب الاوقات </a:t>
                      </a:r>
                    </a:p>
                    <a:p>
                      <a:pPr algn="r" rtl="1"/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يومياته </a:t>
                      </a:r>
                      <a:endParaRPr lang="ar-AE" sz="12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22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4E621ACE-E9E5-4CCB-A2A6-0ECD2F3B4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761" y="4820822"/>
            <a:ext cx="728960" cy="728960"/>
          </a:xfrm>
          <a:prstGeom prst="rect">
            <a:avLst/>
          </a:prstGeom>
        </p:spPr>
      </p:pic>
      <p:pic>
        <p:nvPicPr>
          <p:cNvPr id="5" name="Picture 4" descr="A picture containing small, sitting, table, colorful&#10;&#10;Description automatically generated">
            <a:extLst>
              <a:ext uri="{FF2B5EF4-FFF2-40B4-BE49-F238E27FC236}">
                <a16:creationId xmlns:a16="http://schemas.microsoft.com/office/drawing/2014/main" id="{978F5A58-0F34-4530-9F85-E74C52972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251" y="2651693"/>
            <a:ext cx="1301716" cy="72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638" y="1707056"/>
            <a:ext cx="3071004" cy="518560"/>
          </a:xfrm>
        </p:spPr>
        <p:txBody>
          <a:bodyPr>
            <a:normAutofit/>
          </a:bodyPr>
          <a:lstStyle/>
          <a:p>
            <a:pPr algn="ct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اضافي-تدريبات تعليم الطالب على الاوقات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578" y="2514419"/>
            <a:ext cx="2426898" cy="280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6003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dcmitype/"/>
    <ds:schemaRef ds:uri="http://schemas.microsoft.com/office/infopath/2007/PartnerControls"/>
    <ds:schemaRef ds:uri="http://purl.org/dc/elements/1.1/"/>
    <ds:schemaRef ds:uri="c1803469-1359-4921-b8b2-4aa11e6de6e4"/>
    <ds:schemaRef ds:uri="http://schemas.microsoft.com/office/2006/metadata/properties"/>
    <ds:schemaRef ds:uri="0860e916-1933-4f54-bf75-902e7a9d18bb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533</Words>
  <Application>Microsoft Office PowerPoint</Application>
  <PresentationFormat>Widescreen</PresentationFormat>
  <Paragraphs>78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1_Office Theme</vt:lpstr>
      <vt:lpstr>PowerPoint Presentation</vt:lpstr>
      <vt:lpstr>PowerPoint Presentation</vt:lpstr>
      <vt:lpstr>PowerPoint Presentation</vt:lpstr>
      <vt:lpstr>4-ان يتمكن الطالب من تصنيف الأشياء على حسب ألوانها بالوقت المناسب.</vt:lpstr>
      <vt:lpstr>5- يوصل اوقات الصلاة بحسب الوقت </vt:lpstr>
      <vt:lpstr>PowerPoint Presentation</vt:lpstr>
      <vt:lpstr>نشاط اضافي-تدريبات تعليم الطالب على الاوقات.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58</cp:revision>
  <dcterms:created xsi:type="dcterms:W3CDTF">2020-07-26T19:33:45Z</dcterms:created>
  <dcterms:modified xsi:type="dcterms:W3CDTF">2020-08-22T19:33:49Z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