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59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30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30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30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30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30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30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outube.com/watch?v=NgkUIQGjTvg" TargetMode="External"/><Relationship Id="rId5" Type="http://schemas.openxmlformats.org/officeDocument/2006/relationships/hyperlink" Target="https://www.youtube.com/watch?v=XO12ftfZ2VY" TargetMode="Externa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wP37655g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4000" b="1" dirty="0"/>
              <a:t>التصنيف  بين  </a:t>
            </a:r>
            <a:r>
              <a:rPr lang="ar-AE" sz="4000" b="1" dirty="0" smtClean="0"/>
              <a:t>مجموعة من الخضروات والفواكه 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22234"/>
              </p:ext>
            </p:extLst>
          </p:nvPr>
        </p:nvGraphicFramePr>
        <p:xfrm>
          <a:off x="154004" y="224444"/>
          <a:ext cx="11906451" cy="6634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التصنيف  بين  مجموعة متنوعة من الحيوانات ومجموعة متنوعة من النباتات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996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التصنيف  بين  مجموعة متنوعة من الحيوانات ومجموعة متنوعة من النباتات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ذهب حمد لزيارة </a:t>
                      </a:r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خاله  </a:t>
                      </a: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منزلة و ذهبا للعب في غرفة خليفة و بعد الانتهاء من اللعب كانت هناك مجموعه من الألعاب تتمثل في حيوانات و أدوات طعام و أشجار على الأرض فقال حمد لخليفة هيا لنرتب الأدوات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نضعها كل مجموعة على حدا فأجاب خليفة كيف نفعل هذا فأجاب حمد سوف نضع مجموعة الحيوانات لوحدها و بعد ذلك نضع مجموعة الأشجار لوحدها و من ثم أدوات الطعام و بعد ذلك نضعهم في الخزانة فبذلك يمكن ان نجد الألعاب التي نريد اللعب فيها بطريق اسرع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يسمي الطالب المجموعات (حيوانات /نباتات)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ان يصنف الطالب الأدوات على حسب المجموعات التي تنتمي اليها (حيوانات / </a:t>
                      </a:r>
                      <a:r>
                        <a:rPr lang="ar-AE" sz="1200" b="1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فواكة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/خضار...)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تلوين و قص لأوراق عمل لمجموعات متناسقة 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30882" y="3194258"/>
            <a:ext cx="45547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b="1" dirty="0">
                <a:solidFill>
                  <a:srgbClr val="000000"/>
                </a:solidFill>
                <a:latin typeface="Calibri" panose="020F0502020204030204" pitchFamily="34" charset="0"/>
              </a:rPr>
              <a:t>التصنيف  بين  مجموعة متنوعة من الحيوانات ومجموعة متنوعة من النباتات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30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06823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التصنيف  بين  مجموعة متنوعة من الحيوانات ومجموعة متنوعة من النباتات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تساعد على تصنيف المجموعات الحيوانات و النباتات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30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7BADA5-C5A2-4E7D-9A69-0E2EDC4D5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79" y="1360032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D9D42C1-77BF-447B-9C35-86E85C7077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477" y="4384182"/>
            <a:ext cx="3217978" cy="18419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7547EC9-3F25-4A5F-B38C-141032D3A295}"/>
              </a:ext>
            </a:extLst>
          </p:cNvPr>
          <p:cNvSpPr txBox="1"/>
          <p:nvPr/>
        </p:nvSpPr>
        <p:spPr>
          <a:xfrm>
            <a:off x="7499403" y="4085460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اغنية الخضار 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ounded Rectangle 1">
            <a:extLst>
              <a:ext uri="{FF2B5EF4-FFF2-40B4-BE49-F238E27FC236}">
                <a16:creationId xmlns:a16="http://schemas.microsoft.com/office/drawing/2014/main" id="{9AED372F-DEE3-47AD-9783-86C84FE13D43}"/>
              </a:ext>
            </a:extLst>
          </p:cNvPr>
          <p:cNvSpPr/>
          <p:nvPr/>
        </p:nvSpPr>
        <p:spPr>
          <a:xfrm>
            <a:off x="6335537" y="45106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E5581C-2D20-48BA-9671-7C015166549D}"/>
              </a:ext>
            </a:extLst>
          </p:cNvPr>
          <p:cNvSpPr txBox="1"/>
          <p:nvPr/>
        </p:nvSpPr>
        <p:spPr>
          <a:xfrm>
            <a:off x="6403571" y="465745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5"/>
              </a:rPr>
              <a:t>https://www.youtube.com/watch?v=XO12ftfZ2VY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689B8E-B0E6-4EA5-BEFD-C7C2F8AF608B}"/>
              </a:ext>
            </a:extLst>
          </p:cNvPr>
          <p:cNvSpPr txBox="1"/>
          <p:nvPr/>
        </p:nvSpPr>
        <p:spPr>
          <a:xfrm>
            <a:off x="7513627" y="5389889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اغنية الفواكه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43ED898D-D6A0-43D1-89A7-0995E46DF8FB}"/>
              </a:ext>
            </a:extLst>
          </p:cNvPr>
          <p:cNvSpPr/>
          <p:nvPr/>
        </p:nvSpPr>
        <p:spPr>
          <a:xfrm>
            <a:off x="6335537" y="589912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B80BE5-D70D-40AC-92A1-8EB2739D738B}"/>
              </a:ext>
            </a:extLst>
          </p:cNvPr>
          <p:cNvSpPr txBox="1"/>
          <p:nvPr/>
        </p:nvSpPr>
        <p:spPr>
          <a:xfrm>
            <a:off x="6389345" y="6072233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>
                <a:hlinkClick r:id="rId6"/>
              </a:rPr>
              <a:t>https://www.youtube.com/watch?v=NgkUIQGjTvg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83200"/>
              </p:ext>
            </p:extLst>
          </p:nvPr>
        </p:nvGraphicFramePr>
        <p:xfrm>
          <a:off x="307864" y="18871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استنتاج التصنيف  بين  مجموعة متنوعة من الحيوانات ومجموعة متنوعة من النباتات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القص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والزق/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تقوية المسكة الخماسية لليد / تقوية المسكة الثلاثية للقلم للكتابة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بتقسيم الطلاب لمجموعات  حيوانات و نباتات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الطالب بالتلوين لبعض الحيوانات و النباتات / عمل عرض مسرحي لمهارات التصنيف حيوانات و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نباتات .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بغناء اغنية خاصة  بالحيوانات و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الفواكه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الخضار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بالمجموعات (حيوانات /نباتات)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 للمهارات الأساسية للتصنيف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يصنف مجموعة بسيطة من الحيوانات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يصنف مجموعتين من الحيوانات و النباتات  بسيطة    مرتفع: ان يصنف مجموعات كبيرة من الحيوانات و النباتات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13322" y="4585236"/>
            <a:ext cx="390261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علمي طفلك مهارة التصنيف (مهارات التفكير)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38885" y="5086274"/>
            <a:ext cx="5136542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https://www.youtube.com/watch?v=erwP37655g8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30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التصنيف  بين  مجموعة متنوعة من الحيوانات ومجموعة متنوعة من النباتات </a:t>
            </a:r>
            <a: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521E2B-6500-438F-8971-14CF1809D8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6" b="5809"/>
          <a:stretch/>
        </p:blipFill>
        <p:spPr>
          <a:xfrm>
            <a:off x="7990452" y="1709531"/>
            <a:ext cx="2743201" cy="34349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4CDD36-E8D4-43B9-9940-730CA3A6B5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40" y="1860607"/>
            <a:ext cx="2536590" cy="3283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7284FD-BFE9-4DBA-AB31-C4712E903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19" y="1559533"/>
            <a:ext cx="3734960" cy="37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التصنيف  بين  مجموعة متنوعة من الحيوانات ومجموعة متنوعة من النباتات </a:t>
            </a:r>
            <a: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C1697E-EE1C-4F5C-9624-8212EA6C8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517" y="1888559"/>
            <a:ext cx="3012965" cy="388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9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التصنيف  بين  مجموعة متنوعة من الحيوانات ومجموعة متنوعة من النباتات </a:t>
            </a:r>
            <a: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488C39-C358-42BC-B865-08ACC33691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" t="5708" r="66092" b="6149"/>
          <a:stretch/>
        </p:blipFill>
        <p:spPr>
          <a:xfrm>
            <a:off x="2584174" y="2160149"/>
            <a:ext cx="2997642" cy="3405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622086-12BF-4D56-BCC8-345768793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32" y="2160149"/>
            <a:ext cx="2933576" cy="340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التصنيف  بين  مجموعة متنوعة من الحيوانات ومجموعة متنوعة من النباتات </a:t>
            </a:r>
            <a: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ar-AE" sz="16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ar-AE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048DEF-217D-4F75-B0FE-171458A578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5" b="11855"/>
          <a:stretch/>
        </p:blipFill>
        <p:spPr>
          <a:xfrm>
            <a:off x="2281236" y="1789044"/>
            <a:ext cx="7398689" cy="405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4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474</Words>
  <Application>Microsoft Office PowerPoint</Application>
  <PresentationFormat>Widescreen</PresentationFormat>
  <Paragraphs>101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التصنيف  بين  مجموعة من الخضروات والفواكه </vt:lpstr>
      <vt:lpstr>PowerPoint Presentation</vt:lpstr>
      <vt:lpstr>PowerPoint Presentation</vt:lpstr>
      <vt:lpstr>PowerPoint Presentation</vt:lpstr>
      <vt:lpstr>التصنيف  بين  مجموعة متنوعة من الحيوانات ومجموعة متنوعة من النباتات  </vt:lpstr>
      <vt:lpstr>التصنيف  بين  مجموعة متنوعة من الحيوانات ومجموعة متنوعة من النباتات  </vt:lpstr>
      <vt:lpstr>التصنيف  بين  مجموعة متنوعة من الحيوانات ومجموعة متنوعة من النباتات  </vt:lpstr>
      <vt:lpstr>التصنيف  بين  مجموعة متنوعة من الحيوانات ومجموعة متنوعة من النباتات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57</cp:revision>
  <dcterms:created xsi:type="dcterms:W3CDTF">2020-07-26T19:33:45Z</dcterms:created>
  <dcterms:modified xsi:type="dcterms:W3CDTF">2020-08-30T06:07:53Z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