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4"/>
  </p:notesMasterIdLst>
  <p:sldIdLst>
    <p:sldId id="267" r:id="rId6"/>
    <p:sldId id="257" r:id="rId7"/>
    <p:sldId id="258" r:id="rId8"/>
    <p:sldId id="259" r:id="rId9"/>
    <p:sldId id="274" r:id="rId10"/>
    <p:sldId id="275" r:id="rId11"/>
    <p:sldId id="276" r:id="rId12"/>
    <p:sldId id="27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8/30/2020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2717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August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August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August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August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30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30 August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30 August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30 August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30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30 August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30 August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August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www.youtube.com/watch?v=NgkUIQGjTvg" TargetMode="External"/><Relationship Id="rId5" Type="http://schemas.openxmlformats.org/officeDocument/2006/relationships/hyperlink" Target="https://www.youtube.com/watch?v=XO12ftfZ2VY" TargetMode="Externa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rwP37655g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ar-AE" sz="4000" b="1" dirty="0"/>
              <a:t>التصنيف  بين  </a:t>
            </a:r>
            <a:r>
              <a:rPr lang="ar-AE" sz="4000" b="1" dirty="0" smtClean="0"/>
              <a:t>مجموعة من الخضروات والفواكه </a:t>
            </a:r>
            <a:endParaRPr lang="ru-RU" sz="40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 rot="721943">
            <a:off x="8544910" y="5246739"/>
            <a:ext cx="24594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AE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علام منذر حلمي 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522234"/>
              </p:ext>
            </p:extLst>
          </p:nvPr>
        </p:nvGraphicFramePr>
        <p:xfrm>
          <a:off x="154004" y="224444"/>
          <a:ext cx="11906451" cy="66340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91879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75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جمعه شعيب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علام منذر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التصنيف  بين  مجموعة متنوعة من الحيوانات ومجموعة متنوعة من النباتات </a:t>
                      </a:r>
                      <a:endParaRPr lang="en-US" sz="11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996</a:t>
                      </a:r>
                      <a:r>
                        <a:rPr lang="ar-AE" sz="11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1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algn="ctr" rtl="1" fontAlgn="ctr"/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11/12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متوسطة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التصنيف  بين  مجموعة متنوعة من الحيوانات ومجموعة متنوعة من النباتات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ذهب حمد لزيارة </a:t>
                      </a:r>
                      <a:r>
                        <a:rPr lang="ar-AE" sz="1400" b="1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خاله  </a:t>
                      </a:r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 منزلة و ذهبا للعب في غرفة خليفة و بعد الانتهاء من اللعب كانت هناك مجموعه من الألعاب تتمثل في حيوانات و أدوات طعام و أشجار على الأرض فقال حمد لخليفة هيا لنرتب الأدوات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نضعها كل مجموعة على حدا فأجاب خليفة كيف نفعل هذا فأجاب حمد سوف نضع مجموعة الحيوانات لوحدها و بعد ذلك نضع مجموعة الأشجار لوحدها و من ثم أدوات الطعام و بعد ذلك نضعهم في الخزانة فبذلك يمكن ان نجد الألعاب التي نريد اللعب فيها بطريق اسرع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الأنشطة الصفية: </a:t>
                      </a:r>
                      <a:endParaRPr lang="en-US" sz="14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ان يسمي الطالب المجموعات (حيوانات /نباتات)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2. ان يصنف الطالب الأدوات على حسب المجموعات التي تنتمي اليها (حيوانات / </a:t>
                      </a:r>
                      <a:r>
                        <a:rPr lang="ar-AE" sz="1200" b="1" u="none" baseline="0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فواكة</a:t>
                      </a: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/خضار...)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3. تلوين و قص لأوراق عمل لمجموعات متناسقة </a:t>
                      </a: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430882" y="3194258"/>
            <a:ext cx="4554744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 fontAlgn="ctr"/>
            <a:r>
              <a:rPr lang="ar-AE" b="1" dirty="0">
                <a:solidFill>
                  <a:srgbClr val="000000"/>
                </a:solidFill>
                <a:latin typeface="Calibri" panose="020F0502020204030204" pitchFamily="34" charset="0"/>
              </a:rPr>
              <a:t>التصنيف  بين  مجموعة متنوعة من الحيوانات ومجموعة متنوعة من النباتات 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30 August 2020</a:t>
            </a:fld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006823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التصنيف  بين  مجموعة متنوعة من الحيوانات ومجموعة متنوعة من النباتات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sng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الانشطه الصفية </a:t>
                      </a:r>
                      <a:endParaRPr lang="ar-AE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فيديوهات تساعد على تصنيف المجموعات الحيوانات و النباتات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30 August 2020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7BADA5-C5A2-4E7D-9A69-0E2EDC4D5F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679" y="1360032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D9D42C1-77BF-447B-9C35-86E85C7077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477" y="4384182"/>
            <a:ext cx="3217978" cy="184194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7547EC9-3F25-4A5F-B38C-141032D3A295}"/>
              </a:ext>
            </a:extLst>
          </p:cNvPr>
          <p:cNvSpPr txBox="1"/>
          <p:nvPr/>
        </p:nvSpPr>
        <p:spPr>
          <a:xfrm>
            <a:off x="7499403" y="4085460"/>
            <a:ext cx="181403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اغنية الخضار  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Rounded Rectangle 1">
            <a:extLst>
              <a:ext uri="{FF2B5EF4-FFF2-40B4-BE49-F238E27FC236}">
                <a16:creationId xmlns:a16="http://schemas.microsoft.com/office/drawing/2014/main" id="{9AED372F-DEE3-47AD-9783-86C84FE13D43}"/>
              </a:ext>
            </a:extLst>
          </p:cNvPr>
          <p:cNvSpPr/>
          <p:nvPr/>
        </p:nvSpPr>
        <p:spPr>
          <a:xfrm>
            <a:off x="6335537" y="4510602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3E5581C-2D20-48BA-9671-7C015166549D}"/>
              </a:ext>
            </a:extLst>
          </p:cNvPr>
          <p:cNvSpPr txBox="1"/>
          <p:nvPr/>
        </p:nvSpPr>
        <p:spPr>
          <a:xfrm>
            <a:off x="6403571" y="4657457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 dirty="0">
                <a:hlinkClick r:id="rId5"/>
              </a:rPr>
              <a:t>https://www.youtube.com/watch?v=XO12ftfZ2VY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D689B8E-B0E6-4EA5-BEFD-C7C2F8AF608B}"/>
              </a:ext>
            </a:extLst>
          </p:cNvPr>
          <p:cNvSpPr txBox="1"/>
          <p:nvPr/>
        </p:nvSpPr>
        <p:spPr>
          <a:xfrm>
            <a:off x="7513627" y="5389889"/>
            <a:ext cx="1814036" cy="30777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اغنية الفواكه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1">
            <a:extLst>
              <a:ext uri="{FF2B5EF4-FFF2-40B4-BE49-F238E27FC236}">
                <a16:creationId xmlns:a16="http://schemas.microsoft.com/office/drawing/2014/main" id="{43ED898D-D6A0-43D1-89A7-0995E46DF8FB}"/>
              </a:ext>
            </a:extLst>
          </p:cNvPr>
          <p:cNvSpPr/>
          <p:nvPr/>
        </p:nvSpPr>
        <p:spPr>
          <a:xfrm>
            <a:off x="6335537" y="5899128"/>
            <a:ext cx="4170217" cy="601489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CB80BE5-D70D-40AC-92A1-8EB2739D738B}"/>
              </a:ext>
            </a:extLst>
          </p:cNvPr>
          <p:cNvSpPr txBox="1"/>
          <p:nvPr/>
        </p:nvSpPr>
        <p:spPr>
          <a:xfrm>
            <a:off x="6389345" y="6072233"/>
            <a:ext cx="4034151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US" sz="1400">
                <a:hlinkClick r:id="rId6"/>
              </a:rPr>
              <a:t>https://www.youtube.com/watch?v=NgkUIQGjTvg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683200"/>
              </p:ext>
            </p:extLst>
          </p:nvPr>
        </p:nvGraphicFramePr>
        <p:xfrm>
          <a:off x="307864" y="188718"/>
          <a:ext cx="11804073" cy="64805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الرئيسي هو أن </a:t>
                      </a:r>
                      <a:r>
                        <a:rPr lang="ar-AE" sz="1200" b="1" u="none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استنتاج التصنيف  بين  مجموعة متنوعة من الحيوانات ومجموعة متنوعة من النباتات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ان يقوي مهارات القص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والزق/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تقوية المسكة الخماسية لليد / تقوية المسكة الثلاثية للقلم للكتابة .  </a:t>
                      </a:r>
                    </a:p>
                    <a:p>
                      <a:pPr algn="r" rtl="1"/>
                      <a:r>
                        <a:rPr lang="ar-SA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تشغيل الفيديو الخاص بالدرس.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تنفيذ التمارين والأنشطة الصفية داخل الغرفة الصفية خلال الوسائل و الأوراق التعليمية. </a:t>
                      </a:r>
                    </a:p>
                    <a:p>
                      <a:pPr marL="0" indent="0" algn="r" rtl="1">
                        <a:buNone/>
                      </a:pP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 </a:t>
                      </a:r>
                      <a:r>
                        <a:rPr lang="ar-AE" sz="1200" b="1" u="none" baseline="0" dirty="0" smtClean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endParaRPr lang="ar-AE" sz="12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 المعلم بتقسيم الطلاب لمجموعات  حيوانات و نباتات 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 </a:t>
                      </a:r>
                    </a:p>
                    <a:p>
                      <a:pPr algn="r" rtl="1"/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الطالب بالتلوين لبعض الحيوانات و النباتات / عمل عرض مسرحي لمهارات التصنيف حيوانات و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نباتات . </a:t>
                      </a:r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الموسيقى:</a:t>
                      </a:r>
                    </a:p>
                    <a:p>
                      <a:pPr algn="r" rtl="1"/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يقوم الطالب بغناء اغنية خاصة  بالحيوانات و </a:t>
                      </a:r>
                      <a:r>
                        <a:rPr lang="ar-AE" sz="1200" b="1" u="none" baseline="0" dirty="0" smtClean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الفواكه </a:t>
                      </a:r>
                      <a:r>
                        <a:rPr lang="ar-AE" sz="12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 الخضار </a:t>
                      </a: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إعطاء ولي الامر بعض التمارين الخاصة بالمجموعات (حيوانات /نباتات)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9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الأيباد تتضمن: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عرض مجموعة من الدروس التعليمية  للمهارات الأساسية للتصنيف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يصنف مجموعة بسيطة من الحيوانات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يصنف مجموعتين من الحيوانات و النباتات  بسيطة    مرتفع: ان يصنف مجموعات كبيرة من الحيوانات و النباتات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013322" y="4585236"/>
            <a:ext cx="3902619" cy="36933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ar-AE" dirty="0">
                <a:solidFill>
                  <a:srgbClr val="FF0000"/>
                </a:solidFill>
              </a:rPr>
              <a:t>علمي طفلك مهارة التصنيف (مهارات التفكير)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38885" y="5086274"/>
            <a:ext cx="5136542" cy="334287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hlinkClick r:id="rId3"/>
              </a:rPr>
              <a:t>https://www.youtube.com/watch?v=erwP37655g8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9B4A-862E-4296-9049-49655D5CFC94}" type="datetime3">
              <a:rPr lang="en-US" smtClean="0"/>
              <a:t>30 August 2020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376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5039389" cy="832104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التصنيف  بين  مجموعة متنوعة من الحيوانات ومجموعة متنوعة من النباتات </a:t>
            </a:r>
            <a:r>
              <a:rPr lang="ar-AE" sz="16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ar-AE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521E2B-6500-438F-8971-14CF1809D8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06" b="5809"/>
          <a:stretch/>
        </p:blipFill>
        <p:spPr>
          <a:xfrm>
            <a:off x="7990452" y="1709531"/>
            <a:ext cx="2743201" cy="343496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4CDD36-E8D4-43B9-9940-730CA3A6B5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340" y="1860607"/>
            <a:ext cx="2536590" cy="328388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17284FD-BFE9-4DBA-AB31-C4712E9030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619" y="1559533"/>
            <a:ext cx="3734960" cy="3734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742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5039389" cy="832104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التصنيف  بين  مجموعة متنوعة من الحيوانات ومجموعة متنوعة من النباتات </a:t>
            </a:r>
            <a:r>
              <a:rPr lang="ar-AE" sz="16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ar-AE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C1697E-EE1C-4F5C-9624-8212EA6C89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9517" y="1888559"/>
            <a:ext cx="3012965" cy="3880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694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5039389" cy="832104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التصنيف  بين  مجموعة متنوعة من الحيوانات ومجموعة متنوعة من النباتات </a:t>
            </a:r>
            <a:r>
              <a:rPr lang="ar-AE" sz="16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ar-AE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F488C39-C358-42BC-B865-08ACC33691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" t="5708" r="66092" b="6149"/>
          <a:stretch/>
        </p:blipFill>
        <p:spPr>
          <a:xfrm>
            <a:off x="2584174" y="2160149"/>
            <a:ext cx="2997642" cy="340576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4622086-12BF-4D56-BCC8-3457687938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6332" y="2160149"/>
            <a:ext cx="2933576" cy="3405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7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67289" y="367153"/>
            <a:ext cx="5039389" cy="832104"/>
          </a:xfrm>
        </p:spPr>
        <p:txBody>
          <a:bodyPr>
            <a:normAutofit/>
          </a:bodyPr>
          <a:lstStyle/>
          <a:p>
            <a:pPr algn="ctr" rtl="1">
              <a:lnSpc>
                <a:spcPct val="100000"/>
              </a:lnSpc>
              <a:spcBef>
                <a:spcPts val="0"/>
              </a:spcBef>
              <a:defRPr/>
            </a:pPr>
            <a:r>
              <a:rPr lang="ar-AE" sz="1600" dirty="0">
                <a:solidFill>
                  <a:srgbClr val="FF0000"/>
                </a:solidFill>
                <a:latin typeface="Calibri" panose="020F0502020204030204" pitchFamily="34" charset="0"/>
              </a:rPr>
              <a:t>التصنيف  بين  مجموعة متنوعة من الحيوانات ومجموعة متنوعة من النباتات </a:t>
            </a:r>
            <a:r>
              <a:rPr lang="ar-AE" sz="16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ar-AE" sz="1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ar-AE" sz="16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048DEF-217D-4F75-B0FE-171458A5788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45" b="11855"/>
          <a:stretch/>
        </p:blipFill>
        <p:spPr>
          <a:xfrm>
            <a:off x="2281236" y="1789044"/>
            <a:ext cx="7398689" cy="4055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44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http://schemas.microsoft.com/office/2006/documentManagement/types"/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1803469-1359-4921-b8b2-4aa11e6de6e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474</Words>
  <Application>Microsoft Office PowerPoint</Application>
  <PresentationFormat>Widescreen</PresentationFormat>
  <Paragraphs>101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Times New Roman</vt:lpstr>
      <vt:lpstr>Office Theme</vt:lpstr>
      <vt:lpstr>1_Office Theme</vt:lpstr>
      <vt:lpstr>التصنيف  بين  مجموعة من الخضروات والفواكه </vt:lpstr>
      <vt:lpstr>PowerPoint Presentation</vt:lpstr>
      <vt:lpstr>PowerPoint Presentation</vt:lpstr>
      <vt:lpstr>PowerPoint Presentation</vt:lpstr>
      <vt:lpstr>التصنيف  بين  مجموعة متنوعة من الحيوانات ومجموعة متنوعة من النباتات  </vt:lpstr>
      <vt:lpstr>التصنيف  بين  مجموعة متنوعة من الحيوانات ومجموعة متنوعة من النباتات  </vt:lpstr>
      <vt:lpstr>التصنيف  بين  مجموعة متنوعة من الحيوانات ومجموعة متنوعة من النباتات  </vt:lpstr>
      <vt:lpstr>التصنيف  بين  مجموعة متنوعة من الحيوانات ومجموعة متنوعة من النباتات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JUMAH SHUAIB MUSTAFA</cp:lastModifiedBy>
  <cp:revision>57</cp:revision>
  <dcterms:created xsi:type="dcterms:W3CDTF">2020-07-26T19:33:45Z</dcterms:created>
  <dcterms:modified xsi:type="dcterms:W3CDTF">2020-08-30T06:07:53Z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