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4" r:id="rId6"/>
  </p:sldMasterIdLst>
  <p:notesMasterIdLst>
    <p:notesMasterId r:id="rId18"/>
  </p:notesMasterIdLst>
  <p:sldIdLst>
    <p:sldId id="282" r:id="rId7"/>
    <p:sldId id="277" r:id="rId8"/>
    <p:sldId id="268" r:id="rId9"/>
    <p:sldId id="269" r:id="rId10"/>
    <p:sldId id="275" r:id="rId11"/>
    <p:sldId id="271" r:id="rId12"/>
    <p:sldId id="279" r:id="rId13"/>
    <p:sldId id="280" r:id="rId14"/>
    <p:sldId id="281" r:id="rId15"/>
    <p:sldId id="272" r:id="rId16"/>
    <p:sldId id="28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3CFEA8-5872-48D3-BA19-7677032BC853}" v="21" dt="2021-01-20T19:44:25.666"/>
    <p1510:client id="{6DFABDE6-4E2D-40FE-9630-A0BAED7BF934}" v="1" dt="2021-01-20T18:25:33.5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4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me memo" userId="bc15edd56c342683" providerId="LiveId" clId="{103CAB59-0B59-4CBF-AE1B-1530E6AF44C7}"/>
    <pc:docChg chg="custSel modSld">
      <pc:chgData name="meme memo" userId="bc15edd56c342683" providerId="LiveId" clId="{103CAB59-0B59-4CBF-AE1B-1530E6AF44C7}" dt="2021-01-18T16:31:53.626" v="424" actId="20577"/>
      <pc:docMkLst>
        <pc:docMk/>
      </pc:docMkLst>
      <pc:sldChg chg="addSp delSp modSp mod">
        <pc:chgData name="meme memo" userId="bc15edd56c342683" providerId="LiveId" clId="{103CAB59-0B59-4CBF-AE1B-1530E6AF44C7}" dt="2021-01-18T11:23:03.616" v="33" actId="14100"/>
        <pc:sldMkLst>
          <pc:docMk/>
          <pc:sldMk cId="175798623" sldId="268"/>
        </pc:sldMkLst>
        <pc:spChg chg="del">
          <ac:chgData name="meme memo" userId="bc15edd56c342683" providerId="LiveId" clId="{103CAB59-0B59-4CBF-AE1B-1530E6AF44C7}" dt="2021-01-18T11:22:18.491" v="25"/>
          <ac:spMkLst>
            <pc:docMk/>
            <pc:sldMk cId="175798623" sldId="268"/>
            <ac:spMk id="3" creationId="{00000000-0000-0000-0000-000000000000}"/>
          </ac:spMkLst>
        </pc:spChg>
        <pc:spChg chg="add del mod">
          <ac:chgData name="meme memo" userId="bc15edd56c342683" providerId="LiveId" clId="{103CAB59-0B59-4CBF-AE1B-1530E6AF44C7}" dt="2021-01-18T11:22:45.167" v="29"/>
          <ac:spMkLst>
            <pc:docMk/>
            <pc:sldMk cId="175798623" sldId="268"/>
            <ac:spMk id="11" creationId="{57DDB79F-D18A-4179-99F1-687E623C67CD}"/>
          </ac:spMkLst>
        </pc:spChg>
        <pc:picChg chg="add del mod">
          <ac:chgData name="meme memo" userId="bc15edd56c342683" providerId="LiveId" clId="{103CAB59-0B59-4CBF-AE1B-1530E6AF44C7}" dt="2021-01-18T11:22:22.803" v="28" actId="21"/>
          <ac:picMkLst>
            <pc:docMk/>
            <pc:sldMk cId="175798623" sldId="268"/>
            <ac:picMk id="9" creationId="{AB06B378-9551-4F07-9A5E-2280F6AF997C}"/>
          </ac:picMkLst>
        </pc:picChg>
        <pc:picChg chg="add mod modCrop">
          <ac:chgData name="meme memo" userId="bc15edd56c342683" providerId="LiveId" clId="{103CAB59-0B59-4CBF-AE1B-1530E6AF44C7}" dt="2021-01-18T11:23:03.616" v="33" actId="14100"/>
          <ac:picMkLst>
            <pc:docMk/>
            <pc:sldMk cId="175798623" sldId="268"/>
            <ac:picMk id="13" creationId="{1171D215-6416-4F36-B78E-CDD19E49D016}"/>
          </ac:picMkLst>
        </pc:picChg>
      </pc:sldChg>
      <pc:sldChg chg="modSp mod">
        <pc:chgData name="meme memo" userId="bc15edd56c342683" providerId="LiveId" clId="{103CAB59-0B59-4CBF-AE1B-1530E6AF44C7}" dt="2021-01-18T11:27:30.451" v="147" actId="20577"/>
        <pc:sldMkLst>
          <pc:docMk/>
          <pc:sldMk cId="684718468" sldId="269"/>
        </pc:sldMkLst>
        <pc:spChg chg="mod">
          <ac:chgData name="meme memo" userId="bc15edd56c342683" providerId="LiveId" clId="{103CAB59-0B59-4CBF-AE1B-1530E6AF44C7}" dt="2021-01-18T11:26:23.918" v="142"/>
          <ac:spMkLst>
            <pc:docMk/>
            <pc:sldMk cId="684718468" sldId="269"/>
            <ac:spMk id="5" creationId="{00000000-0000-0000-0000-000000000000}"/>
          </ac:spMkLst>
        </pc:spChg>
        <pc:spChg chg="mod">
          <ac:chgData name="meme memo" userId="bc15edd56c342683" providerId="LiveId" clId="{103CAB59-0B59-4CBF-AE1B-1530E6AF44C7}" dt="2021-01-18T11:26:04.477" v="141" actId="20577"/>
          <ac:spMkLst>
            <pc:docMk/>
            <pc:sldMk cId="684718468" sldId="269"/>
            <ac:spMk id="6" creationId="{00000000-0000-0000-0000-000000000000}"/>
          </ac:spMkLst>
        </pc:spChg>
        <pc:spChg chg="mod">
          <ac:chgData name="meme memo" userId="bc15edd56c342683" providerId="LiveId" clId="{103CAB59-0B59-4CBF-AE1B-1530E6AF44C7}" dt="2021-01-18T11:25:17.465" v="137" actId="20577"/>
          <ac:spMkLst>
            <pc:docMk/>
            <pc:sldMk cId="684718468" sldId="269"/>
            <ac:spMk id="7" creationId="{00000000-0000-0000-0000-000000000000}"/>
          </ac:spMkLst>
        </pc:spChg>
        <pc:spChg chg="mod">
          <ac:chgData name="meme memo" userId="bc15edd56c342683" providerId="LiveId" clId="{103CAB59-0B59-4CBF-AE1B-1530E6AF44C7}" dt="2021-01-18T11:25:39.854" v="139" actId="122"/>
          <ac:spMkLst>
            <pc:docMk/>
            <pc:sldMk cId="684718468" sldId="269"/>
            <ac:spMk id="11" creationId="{00000000-0000-0000-0000-000000000000}"/>
          </ac:spMkLst>
        </pc:spChg>
        <pc:spChg chg="mod">
          <ac:chgData name="meme memo" userId="bc15edd56c342683" providerId="LiveId" clId="{103CAB59-0B59-4CBF-AE1B-1530E6AF44C7}" dt="2021-01-18T11:26:56.083" v="144" actId="20577"/>
          <ac:spMkLst>
            <pc:docMk/>
            <pc:sldMk cId="684718468" sldId="269"/>
            <ac:spMk id="12" creationId="{00000000-0000-0000-0000-000000000000}"/>
          </ac:spMkLst>
        </pc:spChg>
        <pc:spChg chg="mod">
          <ac:chgData name="meme memo" userId="bc15edd56c342683" providerId="LiveId" clId="{103CAB59-0B59-4CBF-AE1B-1530E6AF44C7}" dt="2021-01-18T11:27:30.451" v="147" actId="20577"/>
          <ac:spMkLst>
            <pc:docMk/>
            <pc:sldMk cId="684718468" sldId="269"/>
            <ac:spMk id="14" creationId="{00000000-0000-0000-0000-000000000000}"/>
          </ac:spMkLst>
        </pc:spChg>
        <pc:graphicFrameChg chg="mod modGraphic">
          <ac:chgData name="meme memo" userId="bc15edd56c342683" providerId="LiveId" clId="{103CAB59-0B59-4CBF-AE1B-1530E6AF44C7}" dt="2021-01-18T11:23:49.328" v="107" actId="20577"/>
          <ac:graphicFrameMkLst>
            <pc:docMk/>
            <pc:sldMk cId="684718468" sldId="269"/>
            <ac:graphicFrameMk id="3" creationId="{00000000-0000-0000-0000-000000000000}"/>
          </ac:graphicFrameMkLst>
        </pc:graphicFrameChg>
      </pc:sldChg>
      <pc:sldChg chg="addSp delSp modSp mod">
        <pc:chgData name="meme memo" userId="bc15edd56c342683" providerId="LiveId" clId="{103CAB59-0B59-4CBF-AE1B-1530E6AF44C7}" dt="2021-01-18T16:00:16.561" v="264" actId="113"/>
        <pc:sldMkLst>
          <pc:docMk/>
          <pc:sldMk cId="2823766337" sldId="271"/>
        </pc:sldMkLst>
        <pc:spChg chg="mod">
          <ac:chgData name="meme memo" userId="bc15edd56c342683" providerId="LiveId" clId="{103CAB59-0B59-4CBF-AE1B-1530E6AF44C7}" dt="2021-01-18T15:54:24.988" v="236" actId="1076"/>
          <ac:spMkLst>
            <pc:docMk/>
            <pc:sldMk cId="2823766337" sldId="271"/>
            <ac:spMk id="10" creationId="{00000000-0000-0000-0000-000000000000}"/>
          </ac:spMkLst>
        </pc:spChg>
        <pc:spChg chg="mod">
          <ac:chgData name="meme memo" userId="bc15edd56c342683" providerId="LiveId" clId="{103CAB59-0B59-4CBF-AE1B-1530E6AF44C7}" dt="2021-01-18T16:00:16.561" v="264" actId="113"/>
          <ac:spMkLst>
            <pc:docMk/>
            <pc:sldMk cId="2823766337" sldId="271"/>
            <ac:spMk id="11" creationId="{00000000-0000-0000-0000-000000000000}"/>
          </ac:spMkLst>
        </pc:spChg>
        <pc:spChg chg="mod">
          <ac:chgData name="meme memo" userId="bc15edd56c342683" providerId="LiveId" clId="{103CAB59-0B59-4CBF-AE1B-1530E6AF44C7}" dt="2021-01-18T15:54:02.507" v="234" actId="20577"/>
          <ac:spMkLst>
            <pc:docMk/>
            <pc:sldMk cId="2823766337" sldId="271"/>
            <ac:spMk id="12" creationId="{00000000-0000-0000-0000-000000000000}"/>
          </ac:spMkLst>
        </pc:spChg>
        <pc:spChg chg="mod">
          <ac:chgData name="meme memo" userId="bc15edd56c342683" providerId="LiveId" clId="{103CAB59-0B59-4CBF-AE1B-1530E6AF44C7}" dt="2021-01-18T15:57:59.129" v="244" actId="122"/>
          <ac:spMkLst>
            <pc:docMk/>
            <pc:sldMk cId="2823766337" sldId="271"/>
            <ac:spMk id="13" creationId="{00000000-0000-0000-0000-000000000000}"/>
          </ac:spMkLst>
        </pc:spChg>
        <pc:spChg chg="mod">
          <ac:chgData name="meme memo" userId="bc15edd56c342683" providerId="LiveId" clId="{103CAB59-0B59-4CBF-AE1B-1530E6AF44C7}" dt="2021-01-18T15:59:25.921" v="255" actId="122"/>
          <ac:spMkLst>
            <pc:docMk/>
            <pc:sldMk cId="2823766337" sldId="271"/>
            <ac:spMk id="14" creationId="{00000000-0000-0000-0000-000000000000}"/>
          </ac:spMkLst>
        </pc:spChg>
        <pc:spChg chg="mod">
          <ac:chgData name="meme memo" userId="bc15edd56c342683" providerId="LiveId" clId="{103CAB59-0B59-4CBF-AE1B-1530E6AF44C7}" dt="2021-01-18T15:59:48.949" v="258" actId="207"/>
          <ac:spMkLst>
            <pc:docMk/>
            <pc:sldMk cId="2823766337" sldId="271"/>
            <ac:spMk id="15" creationId="{00000000-0000-0000-0000-000000000000}"/>
          </ac:spMkLst>
        </pc:spChg>
        <pc:spChg chg="mod">
          <ac:chgData name="meme memo" userId="bc15edd56c342683" providerId="LiveId" clId="{103CAB59-0B59-4CBF-AE1B-1530E6AF44C7}" dt="2021-01-18T15:57:34.558" v="241" actId="113"/>
          <ac:spMkLst>
            <pc:docMk/>
            <pc:sldMk cId="2823766337" sldId="271"/>
            <ac:spMk id="16" creationId="{00000000-0000-0000-0000-000000000000}"/>
          </ac:spMkLst>
        </pc:spChg>
        <pc:spChg chg="mod">
          <ac:chgData name="meme memo" userId="bc15edd56c342683" providerId="LiveId" clId="{103CAB59-0B59-4CBF-AE1B-1530E6AF44C7}" dt="2021-01-18T15:57:02.371" v="238" actId="20577"/>
          <ac:spMkLst>
            <pc:docMk/>
            <pc:sldMk cId="2823766337" sldId="271"/>
            <ac:spMk id="17" creationId="{00000000-0000-0000-0000-000000000000}"/>
          </ac:spMkLst>
        </pc:spChg>
        <pc:spChg chg="add del mod">
          <ac:chgData name="meme memo" userId="bc15edd56c342683" providerId="LiveId" clId="{103CAB59-0B59-4CBF-AE1B-1530E6AF44C7}" dt="2021-01-18T15:58:48.321" v="251"/>
          <ac:spMkLst>
            <pc:docMk/>
            <pc:sldMk cId="2823766337" sldId="271"/>
            <ac:spMk id="18" creationId="{120A7602-E8B2-4030-8D8A-B6922AED9E54}"/>
          </ac:spMkLst>
        </pc:spChg>
        <pc:picChg chg="add del">
          <ac:chgData name="meme memo" userId="bc15edd56c342683" providerId="LiveId" clId="{103CAB59-0B59-4CBF-AE1B-1530E6AF44C7}" dt="2021-01-18T15:58:41.508" v="249"/>
          <ac:picMkLst>
            <pc:docMk/>
            <pc:sldMk cId="2823766337" sldId="271"/>
            <ac:picMk id="3" creationId="{FCA2D48E-8DE8-46D6-BB4B-9CC26DEC7384}"/>
          </ac:picMkLst>
        </pc:picChg>
      </pc:sldChg>
      <pc:sldChg chg="addSp modSp mod">
        <pc:chgData name="meme memo" userId="bc15edd56c342683" providerId="LiveId" clId="{103CAB59-0B59-4CBF-AE1B-1530E6AF44C7}" dt="2021-01-18T16:29:20.586" v="383" actId="14100"/>
        <pc:sldMkLst>
          <pc:docMk/>
          <pc:sldMk cId="2840331099" sldId="272"/>
        </pc:sldMkLst>
        <pc:spChg chg="mod">
          <ac:chgData name="meme memo" userId="bc15edd56c342683" providerId="LiveId" clId="{103CAB59-0B59-4CBF-AE1B-1530E6AF44C7}" dt="2021-01-18T16:29:15.748" v="382" actId="20577"/>
          <ac:spMkLst>
            <pc:docMk/>
            <pc:sldMk cId="2840331099" sldId="272"/>
            <ac:spMk id="13" creationId="{F845AB00-1C5C-4EB0-B93F-C03AB7A9BC6F}"/>
          </ac:spMkLst>
        </pc:spChg>
        <pc:picChg chg="add mod">
          <ac:chgData name="meme memo" userId="bc15edd56c342683" providerId="LiveId" clId="{103CAB59-0B59-4CBF-AE1B-1530E6AF44C7}" dt="2021-01-18T16:29:20.586" v="383" actId="14100"/>
          <ac:picMkLst>
            <pc:docMk/>
            <pc:sldMk cId="2840331099" sldId="272"/>
            <ac:picMk id="3" creationId="{2BB1D915-D108-4D23-9BD0-F0FFBC0E4475}"/>
          </ac:picMkLst>
        </pc:picChg>
      </pc:sldChg>
      <pc:sldChg chg="addSp modSp mod">
        <pc:chgData name="meme memo" userId="bc15edd56c342683" providerId="LiveId" clId="{103CAB59-0B59-4CBF-AE1B-1530E6AF44C7}" dt="2021-01-18T16:27:58.483" v="365" actId="1440"/>
        <pc:sldMkLst>
          <pc:docMk/>
          <pc:sldMk cId="564212635" sldId="273"/>
        </pc:sldMkLst>
        <pc:spChg chg="mod">
          <ac:chgData name="meme memo" userId="bc15edd56c342683" providerId="LiveId" clId="{103CAB59-0B59-4CBF-AE1B-1530E6AF44C7}" dt="2021-01-18T16:27:52.870" v="364" actId="20577"/>
          <ac:spMkLst>
            <pc:docMk/>
            <pc:sldMk cId="564212635" sldId="273"/>
            <ac:spMk id="10" creationId="{F845AB00-1C5C-4EB0-B93F-C03AB7A9BC6F}"/>
          </ac:spMkLst>
        </pc:spChg>
        <pc:picChg chg="add mod">
          <ac:chgData name="meme memo" userId="bc15edd56c342683" providerId="LiveId" clId="{103CAB59-0B59-4CBF-AE1B-1530E6AF44C7}" dt="2021-01-18T16:27:58.483" v="365" actId="1440"/>
          <ac:picMkLst>
            <pc:docMk/>
            <pc:sldMk cId="564212635" sldId="273"/>
            <ac:picMk id="3" creationId="{6547ACD7-AA35-4E3E-9642-60958B021617}"/>
          </ac:picMkLst>
        </pc:picChg>
      </pc:sldChg>
      <pc:sldChg chg="addSp modSp mod">
        <pc:chgData name="meme memo" userId="bc15edd56c342683" providerId="LiveId" clId="{103CAB59-0B59-4CBF-AE1B-1530E6AF44C7}" dt="2021-01-18T16:31:04.030" v="421" actId="20577"/>
        <pc:sldMkLst>
          <pc:docMk/>
          <pc:sldMk cId="381834176" sldId="274"/>
        </pc:sldMkLst>
        <pc:spChg chg="mod">
          <ac:chgData name="meme memo" userId="bc15edd56c342683" providerId="LiveId" clId="{103CAB59-0B59-4CBF-AE1B-1530E6AF44C7}" dt="2021-01-18T16:31:04.030" v="421" actId="20577"/>
          <ac:spMkLst>
            <pc:docMk/>
            <pc:sldMk cId="381834176" sldId="274"/>
            <ac:spMk id="7" creationId="{F845AB00-1C5C-4EB0-B93F-C03AB7A9BC6F}"/>
          </ac:spMkLst>
        </pc:spChg>
        <pc:picChg chg="add mod">
          <ac:chgData name="meme memo" userId="bc15edd56c342683" providerId="LiveId" clId="{103CAB59-0B59-4CBF-AE1B-1530E6AF44C7}" dt="2021-01-18T16:30:43.356" v="390" actId="1440"/>
          <ac:picMkLst>
            <pc:docMk/>
            <pc:sldMk cId="381834176" sldId="274"/>
            <ac:picMk id="3" creationId="{93DC0FA1-4DAA-4D94-A592-28D274EC7667}"/>
          </ac:picMkLst>
        </pc:picChg>
      </pc:sldChg>
      <pc:sldChg chg="modSp mod">
        <pc:chgData name="meme memo" userId="bc15edd56c342683" providerId="LiveId" clId="{103CAB59-0B59-4CBF-AE1B-1530E6AF44C7}" dt="2021-01-18T16:00:28.537" v="266" actId="113"/>
        <pc:sldMkLst>
          <pc:docMk/>
          <pc:sldMk cId="660835529" sldId="275"/>
        </pc:sldMkLst>
        <pc:spChg chg="mod">
          <ac:chgData name="meme memo" userId="bc15edd56c342683" providerId="LiveId" clId="{103CAB59-0B59-4CBF-AE1B-1530E6AF44C7}" dt="2021-01-18T16:00:09.320" v="262" actId="207"/>
          <ac:spMkLst>
            <pc:docMk/>
            <pc:sldMk cId="660835529" sldId="275"/>
            <ac:spMk id="24" creationId="{00000000-0000-0000-0000-000000000000}"/>
          </ac:spMkLst>
        </pc:spChg>
        <pc:spChg chg="mod">
          <ac:chgData name="meme memo" userId="bc15edd56c342683" providerId="LiveId" clId="{103CAB59-0B59-4CBF-AE1B-1530E6AF44C7}" dt="2021-01-18T15:50:42.864" v="226" actId="122"/>
          <ac:spMkLst>
            <pc:docMk/>
            <pc:sldMk cId="660835529" sldId="275"/>
            <ac:spMk id="25" creationId="{00000000-0000-0000-0000-000000000000}"/>
          </ac:spMkLst>
        </pc:spChg>
        <pc:spChg chg="mod">
          <ac:chgData name="meme memo" userId="bc15edd56c342683" providerId="LiveId" clId="{103CAB59-0B59-4CBF-AE1B-1530E6AF44C7}" dt="2021-01-18T16:00:28.537" v="266" actId="113"/>
          <ac:spMkLst>
            <pc:docMk/>
            <pc:sldMk cId="660835529" sldId="275"/>
            <ac:spMk id="26" creationId="{00000000-0000-0000-0000-000000000000}"/>
          </ac:spMkLst>
        </pc:spChg>
        <pc:spChg chg="mod">
          <ac:chgData name="meme memo" userId="bc15edd56c342683" providerId="LiveId" clId="{103CAB59-0B59-4CBF-AE1B-1530E6AF44C7}" dt="2021-01-18T15:51:53.924" v="230" actId="20577"/>
          <ac:spMkLst>
            <pc:docMk/>
            <pc:sldMk cId="660835529" sldId="275"/>
            <ac:spMk id="27" creationId="{00000000-0000-0000-0000-000000000000}"/>
          </ac:spMkLst>
        </pc:spChg>
        <pc:graphicFrameChg chg="modGraphic">
          <ac:chgData name="meme memo" userId="bc15edd56c342683" providerId="LiveId" clId="{103CAB59-0B59-4CBF-AE1B-1530E6AF44C7}" dt="2021-01-18T11:27:54.279" v="222" actId="20577"/>
          <ac:graphicFrameMkLst>
            <pc:docMk/>
            <pc:sldMk cId="660835529" sldId="275"/>
            <ac:graphicFrameMk id="3" creationId="{00000000-0000-0000-0000-000000000000}"/>
          </ac:graphicFrameMkLst>
        </pc:graphicFrameChg>
      </pc:sldChg>
      <pc:sldChg chg="addSp modSp mod">
        <pc:chgData name="meme memo" userId="bc15edd56c342683" providerId="LiveId" clId="{103CAB59-0B59-4CBF-AE1B-1530E6AF44C7}" dt="2021-01-18T16:28:14.104" v="366" actId="1440"/>
        <pc:sldMkLst>
          <pc:docMk/>
          <pc:sldMk cId="3618170590" sldId="276"/>
        </pc:sldMkLst>
        <pc:spChg chg="mod">
          <ac:chgData name="meme memo" userId="bc15edd56c342683" providerId="LiveId" clId="{103CAB59-0B59-4CBF-AE1B-1530E6AF44C7}" dt="2021-01-18T16:14:07.443" v="333" actId="20577"/>
          <ac:spMkLst>
            <pc:docMk/>
            <pc:sldMk cId="3618170590" sldId="276"/>
            <ac:spMk id="13" creationId="{F845AB00-1C5C-4EB0-B93F-C03AB7A9BC6F}"/>
          </ac:spMkLst>
        </pc:spChg>
        <pc:picChg chg="add mod modCrop">
          <ac:chgData name="meme memo" userId="bc15edd56c342683" providerId="LiveId" clId="{103CAB59-0B59-4CBF-AE1B-1530E6AF44C7}" dt="2021-01-18T16:28:14.104" v="366" actId="1440"/>
          <ac:picMkLst>
            <pc:docMk/>
            <pc:sldMk cId="3618170590" sldId="276"/>
            <ac:picMk id="3" creationId="{271A78A1-5408-428A-AD6E-C2468E1A732A}"/>
          </ac:picMkLst>
        </pc:picChg>
      </pc:sldChg>
      <pc:sldChg chg="modSp mod">
        <pc:chgData name="meme memo" userId="bc15edd56c342683" providerId="LiveId" clId="{103CAB59-0B59-4CBF-AE1B-1530E6AF44C7}" dt="2021-01-18T11:24:45.332" v="135" actId="20577"/>
        <pc:sldMkLst>
          <pc:docMk/>
          <pc:sldMk cId="1103479166" sldId="277"/>
        </pc:sldMkLst>
        <pc:graphicFrameChg chg="mod modGraphic">
          <ac:chgData name="meme memo" userId="bc15edd56c342683" providerId="LiveId" clId="{103CAB59-0B59-4CBF-AE1B-1530E6AF44C7}" dt="2021-01-18T11:24:45.332" v="135" actId="20577"/>
          <ac:graphicFrameMkLst>
            <pc:docMk/>
            <pc:sldMk cId="1103479166" sldId="277"/>
            <ac:graphicFrameMk id="3" creationId="{00000000-0000-0000-0000-000000000000}"/>
          </ac:graphicFrameMkLst>
        </pc:graphicFrameChg>
      </pc:sldChg>
      <pc:sldChg chg="addSp modSp mod">
        <pc:chgData name="meme memo" userId="bc15edd56c342683" providerId="LiveId" clId="{103CAB59-0B59-4CBF-AE1B-1530E6AF44C7}" dt="2021-01-18T16:01:56.356" v="275" actId="1076"/>
        <pc:sldMkLst>
          <pc:docMk/>
          <pc:sldMk cId="2257521461" sldId="279"/>
        </pc:sldMkLst>
        <pc:picChg chg="add mod">
          <ac:chgData name="meme memo" userId="bc15edd56c342683" providerId="LiveId" clId="{103CAB59-0B59-4CBF-AE1B-1530E6AF44C7}" dt="2021-01-18T16:01:56.356" v="275" actId="1076"/>
          <ac:picMkLst>
            <pc:docMk/>
            <pc:sldMk cId="2257521461" sldId="279"/>
            <ac:picMk id="3" creationId="{05BDC3A5-4890-445C-BAB2-8962DABDE744}"/>
          </ac:picMkLst>
        </pc:picChg>
      </pc:sldChg>
      <pc:sldChg chg="addSp modSp mod">
        <pc:chgData name="meme memo" userId="bc15edd56c342683" providerId="LiveId" clId="{103CAB59-0B59-4CBF-AE1B-1530E6AF44C7}" dt="2021-01-18T16:09:06.173" v="289" actId="14100"/>
        <pc:sldMkLst>
          <pc:docMk/>
          <pc:sldMk cId="3545667071" sldId="280"/>
        </pc:sldMkLst>
        <pc:spChg chg="mod">
          <ac:chgData name="meme memo" userId="bc15edd56c342683" providerId="LiveId" clId="{103CAB59-0B59-4CBF-AE1B-1530E6AF44C7}" dt="2021-01-18T16:08:14.364" v="282" actId="1076"/>
          <ac:spMkLst>
            <pc:docMk/>
            <pc:sldMk cId="3545667071" sldId="280"/>
            <ac:spMk id="8" creationId="{F845AB00-1C5C-4EB0-B93F-C03AB7A9BC6F}"/>
          </ac:spMkLst>
        </pc:spChg>
        <pc:picChg chg="add mod modCrop">
          <ac:chgData name="meme memo" userId="bc15edd56c342683" providerId="LiveId" clId="{103CAB59-0B59-4CBF-AE1B-1530E6AF44C7}" dt="2021-01-18T16:09:06.173" v="289" actId="14100"/>
          <ac:picMkLst>
            <pc:docMk/>
            <pc:sldMk cId="3545667071" sldId="280"/>
            <ac:picMk id="4" creationId="{B4D02B5B-0BEF-44B0-98D8-2BFAD5A189E5}"/>
          </ac:picMkLst>
        </pc:picChg>
      </pc:sldChg>
      <pc:sldChg chg="addSp modSp mod">
        <pc:chgData name="meme memo" userId="bc15edd56c342683" providerId="LiveId" clId="{103CAB59-0B59-4CBF-AE1B-1530E6AF44C7}" dt="2021-01-18T16:10:51.548" v="300" actId="14100"/>
        <pc:sldMkLst>
          <pc:docMk/>
          <pc:sldMk cId="2937767039" sldId="281"/>
        </pc:sldMkLst>
        <pc:spChg chg="mod">
          <ac:chgData name="meme memo" userId="bc15edd56c342683" providerId="LiveId" clId="{103CAB59-0B59-4CBF-AE1B-1530E6AF44C7}" dt="2021-01-18T16:10:45.897" v="299" actId="1076"/>
          <ac:spMkLst>
            <pc:docMk/>
            <pc:sldMk cId="2937767039" sldId="281"/>
            <ac:spMk id="5" creationId="{F845AB00-1C5C-4EB0-B93F-C03AB7A9BC6F}"/>
          </ac:spMkLst>
        </pc:spChg>
        <pc:picChg chg="add mod">
          <ac:chgData name="meme memo" userId="bc15edd56c342683" providerId="LiveId" clId="{103CAB59-0B59-4CBF-AE1B-1530E6AF44C7}" dt="2021-01-18T16:10:51.548" v="300" actId="14100"/>
          <ac:picMkLst>
            <pc:docMk/>
            <pc:sldMk cId="2937767039" sldId="281"/>
            <ac:picMk id="3" creationId="{032A75D6-3247-45D5-8765-CB536CC1F4C9}"/>
          </ac:picMkLst>
        </pc:picChg>
      </pc:sldChg>
      <pc:sldChg chg="addSp delSp modSp mod">
        <pc:chgData name="meme memo" userId="bc15edd56c342683" providerId="LiveId" clId="{103CAB59-0B59-4CBF-AE1B-1530E6AF44C7}" dt="2021-01-18T16:31:53.626" v="424" actId="20577"/>
        <pc:sldMkLst>
          <pc:docMk/>
          <pc:sldMk cId="97995110" sldId="282"/>
        </pc:sldMkLst>
        <pc:spChg chg="mod">
          <ac:chgData name="meme memo" userId="bc15edd56c342683" providerId="LiveId" clId="{103CAB59-0B59-4CBF-AE1B-1530E6AF44C7}" dt="2021-01-18T16:31:53.626" v="424" actId="20577"/>
          <ac:spMkLst>
            <pc:docMk/>
            <pc:sldMk cId="97995110" sldId="282"/>
            <ac:spMk id="2" creationId="{2FF535A0-9A52-40AD-972C-D0F96C905295}"/>
          </ac:spMkLst>
        </pc:spChg>
        <pc:spChg chg="add del mod">
          <ac:chgData name="meme memo" userId="bc15edd56c342683" providerId="LiveId" clId="{103CAB59-0B59-4CBF-AE1B-1530E6AF44C7}" dt="2021-01-18T11:20:50.884" v="1"/>
          <ac:spMkLst>
            <pc:docMk/>
            <pc:sldMk cId="97995110" sldId="282"/>
            <ac:spMk id="4" creationId="{82A57952-200E-4AA9-BFF3-14A0E3C17C06}"/>
          </ac:spMkLst>
        </pc:spChg>
        <pc:picChg chg="add mod">
          <ac:chgData name="meme memo" userId="bc15edd56c342683" providerId="LiveId" clId="{103CAB59-0B59-4CBF-AE1B-1530E6AF44C7}" dt="2021-01-18T11:20:55.374" v="2" actId="1076"/>
          <ac:picMkLst>
            <pc:docMk/>
            <pc:sldMk cId="97995110" sldId="282"/>
            <ac:picMk id="7" creationId="{B8F8F97B-6716-44CE-99B3-9C5CBFE6DE3C}"/>
          </ac:picMkLst>
        </pc:picChg>
        <pc:picChg chg="del">
          <ac:chgData name="meme memo" userId="bc15edd56c342683" providerId="LiveId" clId="{103CAB59-0B59-4CBF-AE1B-1530E6AF44C7}" dt="2021-01-18T11:20:21.843" v="0" actId="21"/>
          <ac:picMkLst>
            <pc:docMk/>
            <pc:sldMk cId="97995110" sldId="282"/>
            <ac:picMk id="9" creationId="{F1EACC03-9DC7-4C77-9BAE-11CBF767B58D}"/>
          </ac:picMkLst>
        </pc:picChg>
      </pc:sldChg>
    </pc:docChg>
  </pc:docChgLst>
  <pc:docChgLst>
    <pc:chgData name="meme memo" userId="bc15edd56c342683" providerId="LiveId" clId="{593CFEA8-5872-48D3-BA19-7677032BC853}"/>
    <pc:docChg chg="undo custSel delSld modSld">
      <pc:chgData name="meme memo" userId="bc15edd56c342683" providerId="LiveId" clId="{593CFEA8-5872-48D3-BA19-7677032BC853}" dt="2021-01-20T19:47:24.468" v="203" actId="20577"/>
      <pc:docMkLst>
        <pc:docMk/>
      </pc:docMkLst>
      <pc:sldChg chg="addSp delSp modSp mod">
        <pc:chgData name="meme memo" userId="bc15edd56c342683" providerId="LiveId" clId="{593CFEA8-5872-48D3-BA19-7677032BC853}" dt="2021-01-20T19:03:43.946" v="17" actId="14100"/>
        <pc:sldMkLst>
          <pc:docMk/>
          <pc:sldMk cId="175798623" sldId="268"/>
        </pc:sldMkLst>
        <pc:spChg chg="del">
          <ac:chgData name="meme memo" userId="bc15edd56c342683" providerId="LiveId" clId="{593CFEA8-5872-48D3-BA19-7677032BC853}" dt="2021-01-20T19:03:29.687" v="13"/>
          <ac:spMkLst>
            <pc:docMk/>
            <pc:sldMk cId="175798623" sldId="268"/>
            <ac:spMk id="8" creationId="{95B7A96D-39A0-4BFE-83AF-4D3E0D5D5E0F}"/>
          </ac:spMkLst>
        </pc:spChg>
        <pc:picChg chg="add mod modCrop">
          <ac:chgData name="meme memo" userId="bc15edd56c342683" providerId="LiveId" clId="{593CFEA8-5872-48D3-BA19-7677032BC853}" dt="2021-01-20T19:03:43.946" v="17" actId="14100"/>
          <ac:picMkLst>
            <pc:docMk/>
            <pc:sldMk cId="175798623" sldId="268"/>
            <ac:picMk id="9" creationId="{32395C3F-CB3B-4489-9D0C-91AA814A66FB}"/>
          </ac:picMkLst>
        </pc:picChg>
      </pc:sldChg>
      <pc:sldChg chg="modSp mod">
        <pc:chgData name="meme memo" userId="bc15edd56c342683" providerId="LiveId" clId="{593CFEA8-5872-48D3-BA19-7677032BC853}" dt="2021-01-20T19:39:56.035" v="173"/>
        <pc:sldMkLst>
          <pc:docMk/>
          <pc:sldMk cId="684718468" sldId="269"/>
        </pc:sldMkLst>
        <pc:spChg chg="mod">
          <ac:chgData name="meme memo" userId="bc15edd56c342683" providerId="LiveId" clId="{593CFEA8-5872-48D3-BA19-7677032BC853}" dt="2021-01-20T19:06:00.340" v="24" actId="20577"/>
          <ac:spMkLst>
            <pc:docMk/>
            <pc:sldMk cId="684718468" sldId="269"/>
            <ac:spMk id="5" creationId="{00000000-0000-0000-0000-000000000000}"/>
          </ac:spMkLst>
        </pc:spChg>
        <pc:spChg chg="mod">
          <ac:chgData name="meme memo" userId="bc15edd56c342683" providerId="LiveId" clId="{593CFEA8-5872-48D3-BA19-7677032BC853}" dt="2021-01-20T19:05:40.968" v="22" actId="20577"/>
          <ac:spMkLst>
            <pc:docMk/>
            <pc:sldMk cId="684718468" sldId="269"/>
            <ac:spMk id="6" creationId="{00000000-0000-0000-0000-000000000000}"/>
          </ac:spMkLst>
        </pc:spChg>
        <pc:spChg chg="mod">
          <ac:chgData name="meme memo" userId="bc15edd56c342683" providerId="LiveId" clId="{593CFEA8-5872-48D3-BA19-7677032BC853}" dt="2021-01-20T19:36:40.186" v="155" actId="20577"/>
          <ac:spMkLst>
            <pc:docMk/>
            <pc:sldMk cId="684718468" sldId="269"/>
            <ac:spMk id="7" creationId="{00000000-0000-0000-0000-000000000000}"/>
          </ac:spMkLst>
        </pc:spChg>
        <pc:spChg chg="mod">
          <ac:chgData name="meme memo" userId="bc15edd56c342683" providerId="LiveId" clId="{593CFEA8-5872-48D3-BA19-7677032BC853}" dt="2021-01-20T19:37:06.813" v="168" actId="1076"/>
          <ac:spMkLst>
            <pc:docMk/>
            <pc:sldMk cId="684718468" sldId="269"/>
            <ac:spMk id="11" creationId="{00000000-0000-0000-0000-000000000000}"/>
          </ac:spMkLst>
        </pc:spChg>
        <pc:spChg chg="mod">
          <ac:chgData name="meme memo" userId="bc15edd56c342683" providerId="LiveId" clId="{593CFEA8-5872-48D3-BA19-7677032BC853}" dt="2021-01-20T19:39:37.467" v="172" actId="20577"/>
          <ac:spMkLst>
            <pc:docMk/>
            <pc:sldMk cId="684718468" sldId="269"/>
            <ac:spMk id="12" creationId="{00000000-0000-0000-0000-000000000000}"/>
          </ac:spMkLst>
        </pc:spChg>
        <pc:spChg chg="mod">
          <ac:chgData name="meme memo" userId="bc15edd56c342683" providerId="LiveId" clId="{593CFEA8-5872-48D3-BA19-7677032BC853}" dt="2021-01-20T19:39:56.035" v="173"/>
          <ac:spMkLst>
            <pc:docMk/>
            <pc:sldMk cId="684718468" sldId="269"/>
            <ac:spMk id="14" creationId="{00000000-0000-0000-0000-000000000000}"/>
          </ac:spMkLst>
        </pc:spChg>
        <pc:graphicFrameChg chg="mod">
          <ac:chgData name="meme memo" userId="bc15edd56c342683" providerId="LiveId" clId="{593CFEA8-5872-48D3-BA19-7677032BC853}" dt="2021-01-20T19:34:10.193" v="151"/>
          <ac:graphicFrameMkLst>
            <pc:docMk/>
            <pc:sldMk cId="684718468" sldId="269"/>
            <ac:graphicFrameMk id="3" creationId="{00000000-0000-0000-0000-000000000000}"/>
          </ac:graphicFrameMkLst>
        </pc:graphicFrameChg>
      </pc:sldChg>
      <pc:sldChg chg="modSp mod">
        <pc:chgData name="meme memo" userId="bc15edd56c342683" providerId="LiveId" clId="{593CFEA8-5872-48D3-BA19-7677032BC853}" dt="2021-01-20T19:12:20.101" v="48"/>
        <pc:sldMkLst>
          <pc:docMk/>
          <pc:sldMk cId="2823766337" sldId="271"/>
        </pc:sldMkLst>
        <pc:spChg chg="mod">
          <ac:chgData name="meme memo" userId="bc15edd56c342683" providerId="LiveId" clId="{593CFEA8-5872-48D3-BA19-7677032BC853}" dt="2021-01-20T19:08:37.087" v="37" actId="1076"/>
          <ac:spMkLst>
            <pc:docMk/>
            <pc:sldMk cId="2823766337" sldId="271"/>
            <ac:spMk id="10" creationId="{00000000-0000-0000-0000-000000000000}"/>
          </ac:spMkLst>
        </pc:spChg>
        <pc:spChg chg="mod">
          <ac:chgData name="meme memo" userId="bc15edd56c342683" providerId="LiveId" clId="{593CFEA8-5872-48D3-BA19-7677032BC853}" dt="2021-01-20T19:11:25.796" v="45"/>
          <ac:spMkLst>
            <pc:docMk/>
            <pc:sldMk cId="2823766337" sldId="271"/>
            <ac:spMk id="11" creationId="{00000000-0000-0000-0000-000000000000}"/>
          </ac:spMkLst>
        </pc:spChg>
        <pc:spChg chg="mod">
          <ac:chgData name="meme memo" userId="bc15edd56c342683" providerId="LiveId" clId="{593CFEA8-5872-48D3-BA19-7677032BC853}" dt="2021-01-20T19:08:17.792" v="35" actId="20577"/>
          <ac:spMkLst>
            <pc:docMk/>
            <pc:sldMk cId="2823766337" sldId="271"/>
            <ac:spMk id="12" creationId="{00000000-0000-0000-0000-000000000000}"/>
          </ac:spMkLst>
        </pc:spChg>
        <pc:spChg chg="mod">
          <ac:chgData name="meme memo" userId="bc15edd56c342683" providerId="LiveId" clId="{593CFEA8-5872-48D3-BA19-7677032BC853}" dt="2021-01-20T19:10:23.681" v="43" actId="20577"/>
          <ac:spMkLst>
            <pc:docMk/>
            <pc:sldMk cId="2823766337" sldId="271"/>
            <ac:spMk id="13" creationId="{00000000-0000-0000-0000-000000000000}"/>
          </ac:spMkLst>
        </pc:spChg>
        <pc:spChg chg="mod">
          <ac:chgData name="meme memo" userId="bc15edd56c342683" providerId="LiveId" clId="{593CFEA8-5872-48D3-BA19-7677032BC853}" dt="2021-01-20T19:12:00.069" v="47" actId="20577"/>
          <ac:spMkLst>
            <pc:docMk/>
            <pc:sldMk cId="2823766337" sldId="271"/>
            <ac:spMk id="14" creationId="{00000000-0000-0000-0000-000000000000}"/>
          </ac:spMkLst>
        </pc:spChg>
        <pc:spChg chg="mod">
          <ac:chgData name="meme memo" userId="bc15edd56c342683" providerId="LiveId" clId="{593CFEA8-5872-48D3-BA19-7677032BC853}" dt="2021-01-20T19:12:20.101" v="48"/>
          <ac:spMkLst>
            <pc:docMk/>
            <pc:sldMk cId="2823766337" sldId="271"/>
            <ac:spMk id="15" creationId="{00000000-0000-0000-0000-000000000000}"/>
          </ac:spMkLst>
        </pc:spChg>
        <pc:spChg chg="mod">
          <ac:chgData name="meme memo" userId="bc15edd56c342683" providerId="LiveId" clId="{593CFEA8-5872-48D3-BA19-7677032BC853}" dt="2021-01-20T19:09:42.327" v="41" actId="1076"/>
          <ac:spMkLst>
            <pc:docMk/>
            <pc:sldMk cId="2823766337" sldId="271"/>
            <ac:spMk id="16" creationId="{00000000-0000-0000-0000-000000000000}"/>
          </ac:spMkLst>
        </pc:spChg>
        <pc:spChg chg="mod">
          <ac:chgData name="meme memo" userId="bc15edd56c342683" providerId="LiveId" clId="{593CFEA8-5872-48D3-BA19-7677032BC853}" dt="2021-01-20T19:09:07.294" v="39" actId="20577"/>
          <ac:spMkLst>
            <pc:docMk/>
            <pc:sldMk cId="2823766337" sldId="271"/>
            <ac:spMk id="17" creationId="{00000000-0000-0000-0000-000000000000}"/>
          </ac:spMkLst>
        </pc:spChg>
      </pc:sldChg>
      <pc:sldChg chg="addSp modSp mod">
        <pc:chgData name="meme memo" userId="bc15edd56c342683" providerId="LiveId" clId="{593CFEA8-5872-48D3-BA19-7677032BC853}" dt="2021-01-20T19:30:01.419" v="129" actId="1440"/>
        <pc:sldMkLst>
          <pc:docMk/>
          <pc:sldMk cId="2840331099" sldId="272"/>
        </pc:sldMkLst>
        <pc:spChg chg="mod">
          <ac:chgData name="meme memo" userId="bc15edd56c342683" providerId="LiveId" clId="{593CFEA8-5872-48D3-BA19-7677032BC853}" dt="2021-01-20T19:18:36.372" v="54" actId="20577"/>
          <ac:spMkLst>
            <pc:docMk/>
            <pc:sldMk cId="2840331099" sldId="272"/>
            <ac:spMk id="13" creationId="{F845AB00-1C5C-4EB0-B93F-C03AB7A9BC6F}"/>
          </ac:spMkLst>
        </pc:spChg>
        <pc:picChg chg="add mod">
          <ac:chgData name="meme memo" userId="bc15edd56c342683" providerId="LiveId" clId="{593CFEA8-5872-48D3-BA19-7677032BC853}" dt="2021-01-20T19:30:01.419" v="129" actId="1440"/>
          <ac:picMkLst>
            <pc:docMk/>
            <pc:sldMk cId="2840331099" sldId="272"/>
            <ac:picMk id="3" creationId="{CEB401D6-382B-4EC7-9C3B-C39481BC174A}"/>
          </ac:picMkLst>
        </pc:picChg>
      </pc:sldChg>
      <pc:sldChg chg="del">
        <pc:chgData name="meme memo" userId="bc15edd56c342683" providerId="LiveId" clId="{593CFEA8-5872-48D3-BA19-7677032BC853}" dt="2021-01-20T19:18:20.888" v="51" actId="47"/>
        <pc:sldMkLst>
          <pc:docMk/>
          <pc:sldMk cId="564212635" sldId="273"/>
        </pc:sldMkLst>
      </pc:sldChg>
      <pc:sldChg chg="del">
        <pc:chgData name="meme memo" userId="bc15edd56c342683" providerId="LiveId" clId="{593CFEA8-5872-48D3-BA19-7677032BC853}" dt="2021-01-20T19:18:19.447" v="50" actId="47"/>
        <pc:sldMkLst>
          <pc:docMk/>
          <pc:sldMk cId="381834176" sldId="274"/>
        </pc:sldMkLst>
      </pc:sldChg>
      <pc:sldChg chg="modSp mod">
        <pc:chgData name="meme memo" userId="bc15edd56c342683" providerId="LiveId" clId="{593CFEA8-5872-48D3-BA19-7677032BC853}" dt="2021-01-20T19:34:20.312" v="152"/>
        <pc:sldMkLst>
          <pc:docMk/>
          <pc:sldMk cId="660835529" sldId="275"/>
        </pc:sldMkLst>
        <pc:spChg chg="mod">
          <ac:chgData name="meme memo" userId="bc15edd56c342683" providerId="LiveId" clId="{593CFEA8-5872-48D3-BA19-7677032BC853}" dt="2021-01-20T19:31:30.424" v="148" actId="20577"/>
          <ac:spMkLst>
            <pc:docMk/>
            <pc:sldMk cId="660835529" sldId="275"/>
            <ac:spMk id="24" creationId="{00000000-0000-0000-0000-000000000000}"/>
          </ac:spMkLst>
        </pc:spChg>
        <pc:spChg chg="mod">
          <ac:chgData name="meme memo" userId="bc15edd56c342683" providerId="LiveId" clId="{593CFEA8-5872-48D3-BA19-7677032BC853}" dt="2021-01-20T19:31:20.913" v="132" actId="20577"/>
          <ac:spMkLst>
            <pc:docMk/>
            <pc:sldMk cId="660835529" sldId="275"/>
            <ac:spMk id="25" creationId="{00000000-0000-0000-0000-000000000000}"/>
          </ac:spMkLst>
        </pc:spChg>
        <pc:spChg chg="mod">
          <ac:chgData name="meme memo" userId="bc15edd56c342683" providerId="LiveId" clId="{593CFEA8-5872-48D3-BA19-7677032BC853}" dt="2021-01-20T19:07:46.837" v="33"/>
          <ac:spMkLst>
            <pc:docMk/>
            <pc:sldMk cId="660835529" sldId="275"/>
            <ac:spMk id="26" creationId="{00000000-0000-0000-0000-000000000000}"/>
          </ac:spMkLst>
        </pc:spChg>
        <pc:spChg chg="mod">
          <ac:chgData name="meme memo" userId="bc15edd56c342683" providerId="LiveId" clId="{593CFEA8-5872-48D3-BA19-7677032BC853}" dt="2021-01-20T19:07:28.309" v="32" actId="20577"/>
          <ac:spMkLst>
            <pc:docMk/>
            <pc:sldMk cId="660835529" sldId="275"/>
            <ac:spMk id="27" creationId="{00000000-0000-0000-0000-000000000000}"/>
          </ac:spMkLst>
        </pc:spChg>
        <pc:graphicFrameChg chg="mod">
          <ac:chgData name="meme memo" userId="bc15edd56c342683" providerId="LiveId" clId="{593CFEA8-5872-48D3-BA19-7677032BC853}" dt="2021-01-20T19:34:20.312" v="152"/>
          <ac:graphicFrameMkLst>
            <pc:docMk/>
            <pc:sldMk cId="660835529" sldId="275"/>
            <ac:graphicFrameMk id="3" creationId="{00000000-0000-0000-0000-000000000000}"/>
          </ac:graphicFrameMkLst>
        </pc:graphicFrameChg>
      </pc:sldChg>
      <pc:sldChg chg="del">
        <pc:chgData name="meme memo" userId="bc15edd56c342683" providerId="LiveId" clId="{593CFEA8-5872-48D3-BA19-7677032BC853}" dt="2021-01-20T19:18:23.197" v="52" actId="47"/>
        <pc:sldMkLst>
          <pc:docMk/>
          <pc:sldMk cId="3618170590" sldId="276"/>
        </pc:sldMkLst>
      </pc:sldChg>
      <pc:sldChg chg="modSp mod">
        <pc:chgData name="meme memo" userId="bc15edd56c342683" providerId="LiveId" clId="{593CFEA8-5872-48D3-BA19-7677032BC853}" dt="2021-01-20T19:34:00.589" v="150" actId="207"/>
        <pc:sldMkLst>
          <pc:docMk/>
          <pc:sldMk cId="1103479166" sldId="277"/>
        </pc:sldMkLst>
        <pc:graphicFrameChg chg="mod modGraphic">
          <ac:chgData name="meme memo" userId="bc15edd56c342683" providerId="LiveId" clId="{593CFEA8-5872-48D3-BA19-7677032BC853}" dt="2021-01-20T19:34:00.589" v="150" actId="207"/>
          <ac:graphicFrameMkLst>
            <pc:docMk/>
            <pc:sldMk cId="1103479166" sldId="277"/>
            <ac:graphicFrameMk id="3" creationId="{00000000-0000-0000-0000-000000000000}"/>
          </ac:graphicFrameMkLst>
        </pc:graphicFrameChg>
      </pc:sldChg>
      <pc:sldChg chg="addSp modSp mod">
        <pc:chgData name="meme memo" userId="bc15edd56c342683" providerId="LiveId" clId="{593CFEA8-5872-48D3-BA19-7677032BC853}" dt="2021-01-20T19:25:55.058" v="72" actId="1076"/>
        <pc:sldMkLst>
          <pc:docMk/>
          <pc:sldMk cId="2257521461" sldId="279"/>
        </pc:sldMkLst>
        <pc:spChg chg="mod">
          <ac:chgData name="meme memo" userId="bc15edd56c342683" providerId="LiveId" clId="{593CFEA8-5872-48D3-BA19-7677032BC853}" dt="2021-01-20T19:23:57.427" v="69" actId="20577"/>
          <ac:spMkLst>
            <pc:docMk/>
            <pc:sldMk cId="2257521461" sldId="279"/>
            <ac:spMk id="5" creationId="{F845AB00-1C5C-4EB0-B93F-C03AB7A9BC6F}"/>
          </ac:spMkLst>
        </pc:spChg>
        <pc:picChg chg="add mod">
          <ac:chgData name="meme memo" userId="bc15edd56c342683" providerId="LiveId" clId="{593CFEA8-5872-48D3-BA19-7677032BC853}" dt="2021-01-20T19:25:55.058" v="72" actId="1076"/>
          <ac:picMkLst>
            <pc:docMk/>
            <pc:sldMk cId="2257521461" sldId="279"/>
            <ac:picMk id="3" creationId="{487B2C3A-7D9F-4F83-BE6B-E9B0CED39679}"/>
          </ac:picMkLst>
        </pc:picChg>
      </pc:sldChg>
      <pc:sldChg chg="addSp delSp modSp mod">
        <pc:chgData name="meme memo" userId="bc15edd56c342683" providerId="LiveId" clId="{593CFEA8-5872-48D3-BA19-7677032BC853}" dt="2021-01-20T19:27:34.461" v="108" actId="1076"/>
        <pc:sldMkLst>
          <pc:docMk/>
          <pc:sldMk cId="3545667071" sldId="280"/>
        </pc:sldMkLst>
        <pc:spChg chg="mod">
          <ac:chgData name="meme memo" userId="bc15edd56c342683" providerId="LiveId" clId="{593CFEA8-5872-48D3-BA19-7677032BC853}" dt="2021-01-20T19:27:20.835" v="105" actId="20577"/>
          <ac:spMkLst>
            <pc:docMk/>
            <pc:sldMk cId="3545667071" sldId="280"/>
            <ac:spMk id="8" creationId="{F845AB00-1C5C-4EB0-B93F-C03AB7A9BC6F}"/>
          </ac:spMkLst>
        </pc:spChg>
        <pc:picChg chg="del">
          <ac:chgData name="meme memo" userId="bc15edd56c342683" providerId="LiveId" clId="{593CFEA8-5872-48D3-BA19-7677032BC853}" dt="2021-01-20T19:18:11.402" v="49" actId="21"/>
          <ac:picMkLst>
            <pc:docMk/>
            <pc:sldMk cId="3545667071" sldId="280"/>
            <ac:picMk id="4" creationId="{B4D02B5B-0BEF-44B0-98D8-2BFAD5A189E5}"/>
          </ac:picMkLst>
        </pc:picChg>
        <pc:picChg chg="add mod modCrop">
          <ac:chgData name="meme memo" userId="bc15edd56c342683" providerId="LiveId" clId="{593CFEA8-5872-48D3-BA19-7677032BC853}" dt="2021-01-20T19:27:34.461" v="108" actId="1076"/>
          <ac:picMkLst>
            <pc:docMk/>
            <pc:sldMk cId="3545667071" sldId="280"/>
            <ac:picMk id="5" creationId="{9B9E26D4-DD52-4114-9F82-42CC20DF8697}"/>
          </ac:picMkLst>
        </pc:picChg>
      </pc:sldChg>
      <pc:sldChg chg="addSp delSp modSp mod">
        <pc:chgData name="meme memo" userId="bc15edd56c342683" providerId="LiveId" clId="{593CFEA8-5872-48D3-BA19-7677032BC853}" dt="2021-01-20T19:47:24.468" v="203" actId="20577"/>
        <pc:sldMkLst>
          <pc:docMk/>
          <pc:sldMk cId="2937767039" sldId="281"/>
        </pc:sldMkLst>
        <pc:spChg chg="mod">
          <ac:chgData name="meme memo" userId="bc15edd56c342683" providerId="LiveId" clId="{593CFEA8-5872-48D3-BA19-7677032BC853}" dt="2021-01-20T19:47:24.468" v="203" actId="20577"/>
          <ac:spMkLst>
            <pc:docMk/>
            <pc:sldMk cId="2937767039" sldId="281"/>
            <ac:spMk id="5" creationId="{F845AB00-1C5C-4EB0-B93F-C03AB7A9BC6F}"/>
          </ac:spMkLst>
        </pc:spChg>
        <pc:picChg chg="add del mod">
          <ac:chgData name="meme memo" userId="bc15edd56c342683" providerId="LiveId" clId="{593CFEA8-5872-48D3-BA19-7677032BC853}" dt="2021-01-20T19:44:30.908" v="176" actId="21"/>
          <ac:picMkLst>
            <pc:docMk/>
            <pc:sldMk cId="2937767039" sldId="281"/>
            <ac:picMk id="3" creationId="{D50A94DA-A5C6-4684-8178-78DFA0D281AA}"/>
          </ac:picMkLst>
        </pc:picChg>
        <pc:picChg chg="add mod modCrop">
          <ac:chgData name="meme memo" userId="bc15edd56c342683" providerId="LiveId" clId="{593CFEA8-5872-48D3-BA19-7677032BC853}" dt="2021-01-20T19:45:01.345" v="186" actId="1076"/>
          <ac:picMkLst>
            <pc:docMk/>
            <pc:sldMk cId="2937767039" sldId="281"/>
            <ac:picMk id="7" creationId="{6E97C85D-1329-4866-B63B-49CFF06ECD56}"/>
          </ac:picMkLst>
        </pc:picChg>
      </pc:sldChg>
      <pc:sldChg chg="addSp delSp modSp mod">
        <pc:chgData name="meme memo" userId="bc15edd56c342683" providerId="LiveId" clId="{593CFEA8-5872-48D3-BA19-7677032BC853}" dt="2021-01-20T19:21:38.290" v="62" actId="20577"/>
        <pc:sldMkLst>
          <pc:docMk/>
          <pc:sldMk cId="97995110" sldId="282"/>
        </pc:sldMkLst>
        <pc:spChg chg="mod">
          <ac:chgData name="meme memo" userId="bc15edd56c342683" providerId="LiveId" clId="{593CFEA8-5872-48D3-BA19-7677032BC853}" dt="2021-01-20T19:21:38.290" v="62" actId="20577"/>
          <ac:spMkLst>
            <pc:docMk/>
            <pc:sldMk cId="97995110" sldId="282"/>
            <ac:spMk id="2" creationId="{2FF535A0-9A52-40AD-972C-D0F96C905295}"/>
          </ac:spMkLst>
        </pc:spChg>
        <pc:spChg chg="del">
          <ac:chgData name="meme memo" userId="bc15edd56c342683" providerId="LiveId" clId="{593CFEA8-5872-48D3-BA19-7677032BC853}" dt="2021-01-20T19:02:23.802" v="2"/>
          <ac:spMkLst>
            <pc:docMk/>
            <pc:sldMk cId="97995110" sldId="282"/>
            <ac:spMk id="4" creationId="{66526030-6608-4B8B-A055-F7B1EAF229B5}"/>
          </ac:spMkLst>
        </pc:spChg>
        <pc:picChg chg="add mod">
          <ac:chgData name="meme memo" userId="bc15edd56c342683" providerId="LiveId" clId="{593CFEA8-5872-48D3-BA19-7677032BC853}" dt="2021-01-20T19:02:29.286" v="5" actId="1076"/>
          <ac:picMkLst>
            <pc:docMk/>
            <pc:sldMk cId="97995110" sldId="282"/>
            <ac:picMk id="5" creationId="{F1479D19-0678-400B-9BC1-3B661FAA5AA1}"/>
          </ac:picMkLst>
        </pc:picChg>
      </pc:sldChg>
    </pc:docChg>
  </pc:docChgLst>
  <pc:docChgLst>
    <pc:chgData name="meme memo" userId="bc15edd56c342683" providerId="LiveId" clId="{6DFABDE6-4E2D-40FE-9630-A0BAED7BF934}"/>
    <pc:docChg chg="custSel modSld">
      <pc:chgData name="meme memo" userId="bc15edd56c342683" providerId="LiveId" clId="{6DFABDE6-4E2D-40FE-9630-A0BAED7BF934}" dt="2021-01-20T18:27:58.351" v="38" actId="21"/>
      <pc:docMkLst>
        <pc:docMk/>
      </pc:docMkLst>
      <pc:sldChg chg="addSp delSp modSp mod">
        <pc:chgData name="meme memo" userId="bc15edd56c342683" providerId="LiveId" clId="{6DFABDE6-4E2D-40FE-9630-A0BAED7BF934}" dt="2021-01-20T18:25:59.604" v="11" actId="21"/>
        <pc:sldMkLst>
          <pc:docMk/>
          <pc:sldMk cId="175798623" sldId="268"/>
        </pc:sldMkLst>
        <pc:spChg chg="add mod">
          <ac:chgData name="meme memo" userId="bc15edd56c342683" providerId="LiveId" clId="{6DFABDE6-4E2D-40FE-9630-A0BAED7BF934}" dt="2021-01-20T18:25:59.604" v="11" actId="21"/>
          <ac:spMkLst>
            <pc:docMk/>
            <pc:sldMk cId="175798623" sldId="268"/>
            <ac:spMk id="8" creationId="{95B7A96D-39A0-4BFE-83AF-4D3E0D5D5E0F}"/>
          </ac:spMkLst>
        </pc:spChg>
        <pc:picChg chg="del">
          <ac:chgData name="meme memo" userId="bc15edd56c342683" providerId="LiveId" clId="{6DFABDE6-4E2D-40FE-9630-A0BAED7BF934}" dt="2021-01-20T18:25:59.604" v="11" actId="21"/>
          <ac:picMkLst>
            <pc:docMk/>
            <pc:sldMk cId="175798623" sldId="268"/>
            <ac:picMk id="13" creationId="{1171D215-6416-4F36-B78E-CDD19E49D016}"/>
          </ac:picMkLst>
        </pc:picChg>
      </pc:sldChg>
      <pc:sldChg chg="modSp mod">
        <pc:chgData name="meme memo" userId="bc15edd56c342683" providerId="LiveId" clId="{6DFABDE6-4E2D-40FE-9630-A0BAED7BF934}" dt="2021-01-20T18:26:34.179" v="19" actId="20577"/>
        <pc:sldMkLst>
          <pc:docMk/>
          <pc:sldMk cId="684718468" sldId="269"/>
        </pc:sldMkLst>
        <pc:spChg chg="mod">
          <ac:chgData name="meme memo" userId="bc15edd56c342683" providerId="LiveId" clId="{6DFABDE6-4E2D-40FE-9630-A0BAED7BF934}" dt="2021-01-20T18:26:23.282" v="16" actId="20577"/>
          <ac:spMkLst>
            <pc:docMk/>
            <pc:sldMk cId="684718468" sldId="269"/>
            <ac:spMk id="5" creationId="{00000000-0000-0000-0000-000000000000}"/>
          </ac:spMkLst>
        </pc:spChg>
        <pc:spChg chg="mod">
          <ac:chgData name="meme memo" userId="bc15edd56c342683" providerId="LiveId" clId="{6DFABDE6-4E2D-40FE-9630-A0BAED7BF934}" dt="2021-01-20T18:26:26.896" v="17" actId="20577"/>
          <ac:spMkLst>
            <pc:docMk/>
            <pc:sldMk cId="684718468" sldId="269"/>
            <ac:spMk id="6" creationId="{00000000-0000-0000-0000-000000000000}"/>
          </ac:spMkLst>
        </pc:spChg>
        <pc:spChg chg="mod">
          <ac:chgData name="meme memo" userId="bc15edd56c342683" providerId="LiveId" clId="{6DFABDE6-4E2D-40FE-9630-A0BAED7BF934}" dt="2021-01-20T18:26:19.343" v="15" actId="20577"/>
          <ac:spMkLst>
            <pc:docMk/>
            <pc:sldMk cId="684718468" sldId="269"/>
            <ac:spMk id="7" creationId="{00000000-0000-0000-0000-000000000000}"/>
          </ac:spMkLst>
        </pc:spChg>
        <pc:spChg chg="mod">
          <ac:chgData name="meme memo" userId="bc15edd56c342683" providerId="LiveId" clId="{6DFABDE6-4E2D-40FE-9630-A0BAED7BF934}" dt="2021-01-20T18:26:16.171" v="14" actId="20577"/>
          <ac:spMkLst>
            <pc:docMk/>
            <pc:sldMk cId="684718468" sldId="269"/>
            <ac:spMk id="11" creationId="{00000000-0000-0000-0000-000000000000}"/>
          </ac:spMkLst>
        </pc:spChg>
        <pc:spChg chg="mod">
          <ac:chgData name="meme memo" userId="bc15edd56c342683" providerId="LiveId" clId="{6DFABDE6-4E2D-40FE-9630-A0BAED7BF934}" dt="2021-01-20T18:26:34.179" v="19" actId="20577"/>
          <ac:spMkLst>
            <pc:docMk/>
            <pc:sldMk cId="684718468" sldId="269"/>
            <ac:spMk id="12" creationId="{00000000-0000-0000-0000-000000000000}"/>
          </ac:spMkLst>
        </pc:spChg>
        <pc:spChg chg="mod">
          <ac:chgData name="meme memo" userId="bc15edd56c342683" providerId="LiveId" clId="{6DFABDE6-4E2D-40FE-9630-A0BAED7BF934}" dt="2021-01-20T18:26:30.332" v="18" actId="20577"/>
          <ac:spMkLst>
            <pc:docMk/>
            <pc:sldMk cId="684718468" sldId="269"/>
            <ac:spMk id="14" creationId="{00000000-0000-0000-0000-000000000000}"/>
          </ac:spMkLst>
        </pc:spChg>
        <pc:graphicFrameChg chg="modGraphic">
          <ac:chgData name="meme memo" userId="bc15edd56c342683" providerId="LiveId" clId="{6DFABDE6-4E2D-40FE-9630-A0BAED7BF934}" dt="2021-01-20T18:26:12.185" v="13" actId="20577"/>
          <ac:graphicFrameMkLst>
            <pc:docMk/>
            <pc:sldMk cId="684718468" sldId="269"/>
            <ac:graphicFrameMk id="3" creationId="{00000000-0000-0000-0000-000000000000}"/>
          </ac:graphicFrameMkLst>
        </pc:graphicFrameChg>
      </pc:sldChg>
      <pc:sldChg chg="modSp mod">
        <pc:chgData name="meme memo" userId="bc15edd56c342683" providerId="LiveId" clId="{6DFABDE6-4E2D-40FE-9630-A0BAED7BF934}" dt="2021-01-20T18:27:30.678" v="32" actId="20577"/>
        <pc:sldMkLst>
          <pc:docMk/>
          <pc:sldMk cId="2823766337" sldId="271"/>
        </pc:sldMkLst>
        <pc:spChg chg="mod">
          <ac:chgData name="meme memo" userId="bc15edd56c342683" providerId="LiveId" clId="{6DFABDE6-4E2D-40FE-9630-A0BAED7BF934}" dt="2021-01-20T18:26:55.931" v="25" actId="20577"/>
          <ac:spMkLst>
            <pc:docMk/>
            <pc:sldMk cId="2823766337" sldId="271"/>
            <ac:spMk id="10" creationId="{00000000-0000-0000-0000-000000000000}"/>
          </ac:spMkLst>
        </pc:spChg>
        <pc:spChg chg="mod">
          <ac:chgData name="meme memo" userId="bc15edd56c342683" providerId="LiveId" clId="{6DFABDE6-4E2D-40FE-9630-A0BAED7BF934}" dt="2021-01-20T18:27:12.771" v="29" actId="20577"/>
          <ac:spMkLst>
            <pc:docMk/>
            <pc:sldMk cId="2823766337" sldId="271"/>
            <ac:spMk id="11" creationId="{00000000-0000-0000-0000-000000000000}"/>
          </ac:spMkLst>
        </pc:spChg>
        <pc:spChg chg="mod">
          <ac:chgData name="meme memo" userId="bc15edd56c342683" providerId="LiveId" clId="{6DFABDE6-4E2D-40FE-9630-A0BAED7BF934}" dt="2021-01-20T18:27:02.088" v="26" actId="20577"/>
          <ac:spMkLst>
            <pc:docMk/>
            <pc:sldMk cId="2823766337" sldId="271"/>
            <ac:spMk id="12" creationId="{00000000-0000-0000-0000-000000000000}"/>
          </ac:spMkLst>
        </pc:spChg>
        <pc:spChg chg="mod">
          <ac:chgData name="meme memo" userId="bc15edd56c342683" providerId="LiveId" clId="{6DFABDE6-4E2D-40FE-9630-A0BAED7BF934}" dt="2021-01-20T18:27:15.329" v="30" actId="20577"/>
          <ac:spMkLst>
            <pc:docMk/>
            <pc:sldMk cId="2823766337" sldId="271"/>
            <ac:spMk id="13" creationId="{00000000-0000-0000-0000-000000000000}"/>
          </ac:spMkLst>
        </pc:spChg>
        <pc:spChg chg="mod">
          <ac:chgData name="meme memo" userId="bc15edd56c342683" providerId="LiveId" clId="{6DFABDE6-4E2D-40FE-9630-A0BAED7BF934}" dt="2021-01-20T18:27:30.678" v="32" actId="20577"/>
          <ac:spMkLst>
            <pc:docMk/>
            <pc:sldMk cId="2823766337" sldId="271"/>
            <ac:spMk id="14" creationId="{00000000-0000-0000-0000-000000000000}"/>
          </ac:spMkLst>
        </pc:spChg>
        <pc:spChg chg="mod">
          <ac:chgData name="meme memo" userId="bc15edd56c342683" providerId="LiveId" clId="{6DFABDE6-4E2D-40FE-9630-A0BAED7BF934}" dt="2021-01-20T18:27:22.612" v="31" actId="20577"/>
          <ac:spMkLst>
            <pc:docMk/>
            <pc:sldMk cId="2823766337" sldId="271"/>
            <ac:spMk id="15" creationId="{00000000-0000-0000-0000-000000000000}"/>
          </ac:spMkLst>
        </pc:spChg>
        <pc:spChg chg="mod">
          <ac:chgData name="meme memo" userId="bc15edd56c342683" providerId="LiveId" clId="{6DFABDE6-4E2D-40FE-9630-A0BAED7BF934}" dt="2021-01-20T18:27:05.950" v="27" actId="20577"/>
          <ac:spMkLst>
            <pc:docMk/>
            <pc:sldMk cId="2823766337" sldId="271"/>
            <ac:spMk id="16" creationId="{00000000-0000-0000-0000-000000000000}"/>
          </ac:spMkLst>
        </pc:spChg>
        <pc:spChg chg="mod">
          <ac:chgData name="meme memo" userId="bc15edd56c342683" providerId="LiveId" clId="{6DFABDE6-4E2D-40FE-9630-A0BAED7BF934}" dt="2021-01-20T18:27:10.026" v="28" actId="20577"/>
          <ac:spMkLst>
            <pc:docMk/>
            <pc:sldMk cId="2823766337" sldId="271"/>
            <ac:spMk id="17" creationId="{00000000-0000-0000-0000-000000000000}"/>
          </ac:spMkLst>
        </pc:spChg>
      </pc:sldChg>
      <pc:sldChg chg="delSp mod">
        <pc:chgData name="meme memo" userId="bc15edd56c342683" providerId="LiveId" clId="{6DFABDE6-4E2D-40FE-9630-A0BAED7BF934}" dt="2021-01-20T18:27:47.365" v="35" actId="21"/>
        <pc:sldMkLst>
          <pc:docMk/>
          <pc:sldMk cId="2840331099" sldId="272"/>
        </pc:sldMkLst>
        <pc:picChg chg="del">
          <ac:chgData name="meme memo" userId="bc15edd56c342683" providerId="LiveId" clId="{6DFABDE6-4E2D-40FE-9630-A0BAED7BF934}" dt="2021-01-20T18:27:47.365" v="35" actId="21"/>
          <ac:picMkLst>
            <pc:docMk/>
            <pc:sldMk cId="2840331099" sldId="272"/>
            <ac:picMk id="3" creationId="{2BB1D915-D108-4D23-9BD0-F0FFBC0E4475}"/>
          </ac:picMkLst>
        </pc:picChg>
      </pc:sldChg>
      <pc:sldChg chg="delSp mod">
        <pc:chgData name="meme memo" userId="bc15edd56c342683" providerId="LiveId" clId="{6DFABDE6-4E2D-40FE-9630-A0BAED7BF934}" dt="2021-01-20T18:27:55.188" v="37" actId="21"/>
        <pc:sldMkLst>
          <pc:docMk/>
          <pc:sldMk cId="564212635" sldId="273"/>
        </pc:sldMkLst>
        <pc:picChg chg="del">
          <ac:chgData name="meme memo" userId="bc15edd56c342683" providerId="LiveId" clId="{6DFABDE6-4E2D-40FE-9630-A0BAED7BF934}" dt="2021-01-20T18:27:55.188" v="37" actId="21"/>
          <ac:picMkLst>
            <pc:docMk/>
            <pc:sldMk cId="564212635" sldId="273"/>
            <ac:picMk id="3" creationId="{6547ACD7-AA35-4E3E-9642-60958B021617}"/>
          </ac:picMkLst>
        </pc:picChg>
      </pc:sldChg>
      <pc:sldChg chg="delSp mod">
        <pc:chgData name="meme memo" userId="bc15edd56c342683" providerId="LiveId" clId="{6DFABDE6-4E2D-40FE-9630-A0BAED7BF934}" dt="2021-01-20T18:27:58.351" v="38" actId="21"/>
        <pc:sldMkLst>
          <pc:docMk/>
          <pc:sldMk cId="381834176" sldId="274"/>
        </pc:sldMkLst>
        <pc:picChg chg="del">
          <ac:chgData name="meme memo" userId="bc15edd56c342683" providerId="LiveId" clId="{6DFABDE6-4E2D-40FE-9630-A0BAED7BF934}" dt="2021-01-20T18:27:58.351" v="38" actId="21"/>
          <ac:picMkLst>
            <pc:docMk/>
            <pc:sldMk cId="381834176" sldId="274"/>
            <ac:picMk id="3" creationId="{93DC0FA1-4DAA-4D94-A592-28D274EC7667}"/>
          </ac:picMkLst>
        </pc:picChg>
      </pc:sldChg>
      <pc:sldChg chg="modSp mod">
        <pc:chgData name="meme memo" userId="bc15edd56c342683" providerId="LiveId" clId="{6DFABDE6-4E2D-40FE-9630-A0BAED7BF934}" dt="2021-01-20T18:26:50.712" v="24" actId="20577"/>
        <pc:sldMkLst>
          <pc:docMk/>
          <pc:sldMk cId="660835529" sldId="275"/>
        </pc:sldMkLst>
        <pc:spChg chg="mod">
          <ac:chgData name="meme memo" userId="bc15edd56c342683" providerId="LiveId" clId="{6DFABDE6-4E2D-40FE-9630-A0BAED7BF934}" dt="2021-01-20T18:26:46.328" v="22" actId="20577"/>
          <ac:spMkLst>
            <pc:docMk/>
            <pc:sldMk cId="660835529" sldId="275"/>
            <ac:spMk id="24" creationId="{00000000-0000-0000-0000-000000000000}"/>
          </ac:spMkLst>
        </pc:spChg>
        <pc:spChg chg="mod">
          <ac:chgData name="meme memo" userId="bc15edd56c342683" providerId="LiveId" clId="{6DFABDE6-4E2D-40FE-9630-A0BAED7BF934}" dt="2021-01-20T18:26:50.712" v="24" actId="20577"/>
          <ac:spMkLst>
            <pc:docMk/>
            <pc:sldMk cId="660835529" sldId="275"/>
            <ac:spMk id="25" creationId="{00000000-0000-0000-0000-000000000000}"/>
          </ac:spMkLst>
        </pc:spChg>
        <pc:spChg chg="mod">
          <ac:chgData name="meme memo" userId="bc15edd56c342683" providerId="LiveId" clId="{6DFABDE6-4E2D-40FE-9630-A0BAED7BF934}" dt="2021-01-20T18:26:39.317" v="20" actId="20577"/>
          <ac:spMkLst>
            <pc:docMk/>
            <pc:sldMk cId="660835529" sldId="275"/>
            <ac:spMk id="26" creationId="{00000000-0000-0000-0000-000000000000}"/>
          </ac:spMkLst>
        </pc:spChg>
        <pc:spChg chg="mod">
          <ac:chgData name="meme memo" userId="bc15edd56c342683" providerId="LiveId" clId="{6DFABDE6-4E2D-40FE-9630-A0BAED7BF934}" dt="2021-01-20T18:26:42.052" v="21" actId="20577"/>
          <ac:spMkLst>
            <pc:docMk/>
            <pc:sldMk cId="660835529" sldId="275"/>
            <ac:spMk id="27" creationId="{00000000-0000-0000-0000-000000000000}"/>
          </ac:spMkLst>
        </pc:spChg>
      </pc:sldChg>
      <pc:sldChg chg="delSp mod">
        <pc:chgData name="meme memo" userId="bc15edd56c342683" providerId="LiveId" clId="{6DFABDE6-4E2D-40FE-9630-A0BAED7BF934}" dt="2021-01-20T18:27:52.106" v="36" actId="21"/>
        <pc:sldMkLst>
          <pc:docMk/>
          <pc:sldMk cId="3618170590" sldId="276"/>
        </pc:sldMkLst>
        <pc:picChg chg="del">
          <ac:chgData name="meme memo" userId="bc15edd56c342683" providerId="LiveId" clId="{6DFABDE6-4E2D-40FE-9630-A0BAED7BF934}" dt="2021-01-20T18:27:52.106" v="36" actId="21"/>
          <ac:picMkLst>
            <pc:docMk/>
            <pc:sldMk cId="3618170590" sldId="276"/>
            <ac:picMk id="3" creationId="{271A78A1-5408-428A-AD6E-C2468E1A732A}"/>
          </ac:picMkLst>
        </pc:picChg>
      </pc:sldChg>
      <pc:sldChg chg="modSp mod">
        <pc:chgData name="meme memo" userId="bc15edd56c342683" providerId="LiveId" clId="{6DFABDE6-4E2D-40FE-9630-A0BAED7BF934}" dt="2021-01-20T18:25:51.047" v="10" actId="20577"/>
        <pc:sldMkLst>
          <pc:docMk/>
          <pc:sldMk cId="1103479166" sldId="277"/>
        </pc:sldMkLst>
        <pc:graphicFrameChg chg="mod modGraphic">
          <ac:chgData name="meme memo" userId="bc15edd56c342683" providerId="LiveId" clId="{6DFABDE6-4E2D-40FE-9630-A0BAED7BF934}" dt="2021-01-20T18:25:51.047" v="10" actId="20577"/>
          <ac:graphicFrameMkLst>
            <pc:docMk/>
            <pc:sldMk cId="1103479166" sldId="277"/>
            <ac:graphicFrameMk id="3" creationId="{00000000-0000-0000-0000-000000000000}"/>
          </ac:graphicFrameMkLst>
        </pc:graphicFrameChg>
      </pc:sldChg>
      <pc:sldChg chg="delSp mod">
        <pc:chgData name="meme memo" userId="bc15edd56c342683" providerId="LiveId" clId="{6DFABDE6-4E2D-40FE-9630-A0BAED7BF934}" dt="2021-01-20T18:27:36.131" v="33" actId="21"/>
        <pc:sldMkLst>
          <pc:docMk/>
          <pc:sldMk cId="2257521461" sldId="279"/>
        </pc:sldMkLst>
        <pc:picChg chg="del">
          <ac:chgData name="meme memo" userId="bc15edd56c342683" providerId="LiveId" clId="{6DFABDE6-4E2D-40FE-9630-A0BAED7BF934}" dt="2021-01-20T18:27:36.131" v="33" actId="21"/>
          <ac:picMkLst>
            <pc:docMk/>
            <pc:sldMk cId="2257521461" sldId="279"/>
            <ac:picMk id="3" creationId="{05BDC3A5-4890-445C-BAB2-8962DABDE744}"/>
          </ac:picMkLst>
        </pc:picChg>
      </pc:sldChg>
      <pc:sldChg chg="delSp mod">
        <pc:chgData name="meme memo" userId="bc15edd56c342683" providerId="LiveId" clId="{6DFABDE6-4E2D-40FE-9630-A0BAED7BF934}" dt="2021-01-20T18:27:42.629" v="34" actId="21"/>
        <pc:sldMkLst>
          <pc:docMk/>
          <pc:sldMk cId="2937767039" sldId="281"/>
        </pc:sldMkLst>
        <pc:picChg chg="del">
          <ac:chgData name="meme memo" userId="bc15edd56c342683" providerId="LiveId" clId="{6DFABDE6-4E2D-40FE-9630-A0BAED7BF934}" dt="2021-01-20T18:27:42.629" v="34" actId="21"/>
          <ac:picMkLst>
            <pc:docMk/>
            <pc:sldMk cId="2937767039" sldId="281"/>
            <ac:picMk id="3" creationId="{032A75D6-3247-45D5-8765-CB536CC1F4C9}"/>
          </ac:picMkLst>
        </pc:picChg>
      </pc:sldChg>
      <pc:sldChg chg="addSp delSp modSp mod">
        <pc:chgData name="meme memo" userId="bc15edd56c342683" providerId="LiveId" clId="{6DFABDE6-4E2D-40FE-9630-A0BAED7BF934}" dt="2021-01-20T18:26:04.374" v="12" actId="21"/>
        <pc:sldMkLst>
          <pc:docMk/>
          <pc:sldMk cId="97995110" sldId="282"/>
        </pc:sldMkLst>
        <pc:spChg chg="mod">
          <ac:chgData name="meme memo" userId="bc15edd56c342683" providerId="LiveId" clId="{6DFABDE6-4E2D-40FE-9630-A0BAED7BF934}" dt="2021-01-20T18:25:14.882" v="1"/>
          <ac:spMkLst>
            <pc:docMk/>
            <pc:sldMk cId="97995110" sldId="282"/>
            <ac:spMk id="2" creationId="{2FF535A0-9A52-40AD-972C-D0F96C905295}"/>
          </ac:spMkLst>
        </pc:spChg>
        <pc:spChg chg="add mod">
          <ac:chgData name="meme memo" userId="bc15edd56c342683" providerId="LiveId" clId="{6DFABDE6-4E2D-40FE-9630-A0BAED7BF934}" dt="2021-01-20T18:26:04.374" v="12" actId="21"/>
          <ac:spMkLst>
            <pc:docMk/>
            <pc:sldMk cId="97995110" sldId="282"/>
            <ac:spMk id="4" creationId="{66526030-6608-4B8B-A055-F7B1EAF229B5}"/>
          </ac:spMkLst>
        </pc:spChg>
        <pc:picChg chg="del">
          <ac:chgData name="meme memo" userId="bc15edd56c342683" providerId="LiveId" clId="{6DFABDE6-4E2D-40FE-9630-A0BAED7BF934}" dt="2021-01-20T18:26:04.374" v="12" actId="21"/>
          <ac:picMkLst>
            <pc:docMk/>
            <pc:sldMk cId="97995110" sldId="282"/>
            <ac:picMk id="7" creationId="{B8F8F97B-6716-44CE-99B3-9C5CBFE6DE3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49939-C65B-435F-A377-B2B28925476B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D2681-0E01-44C4-A440-3749A9924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25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708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773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349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00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67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09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31708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14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39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14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89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14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57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14 February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14 February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19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14 February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98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14 February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08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13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14 February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81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14 February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95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14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39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14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46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939333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9179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14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821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14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9153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14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77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14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28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454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14 February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2471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14 February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9662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14 February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703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14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7682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14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2005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14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4579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14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0698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6D05-D16B-4603-A323-876374AD20C5}" type="datetime3">
              <a:rPr lang="en-US" noProof="0" smtClean="0"/>
              <a:t>14 February 2021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443067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30885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3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15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7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9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94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8AC49-1D2F-45D0-9AD1-1EAEC22289F9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3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14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5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14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3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XOsEDZQhA4" TargetMode="Externa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DLjCzEaQu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5" Type="http://schemas.openxmlformats.org/officeDocument/2006/relationships/hyperlink" Target="https://www.youtube.com/watch?v=3V3lPvXsgeo" TargetMode="External"/><Relationship Id="rId4" Type="http://schemas.openxmlformats.org/officeDocument/2006/relationships/hyperlink" Target="https://www.youtube.com/watch?v=GcOK1banZ8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uvmCVfHdL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n6aN28KJ9M" TargetMode="External"/><Relationship Id="rId2" Type="http://schemas.openxmlformats.org/officeDocument/2006/relationships/hyperlink" Target="https://www.youtube.com/watch?v=YRLLHWKW2MI" TargetMode="External"/><Relationship Id="rId1" Type="http://schemas.openxmlformats.org/officeDocument/2006/relationships/slideLayout" Target="../slideLayouts/slideLayout38.xml"/><Relationship Id="rId5" Type="http://schemas.openxmlformats.org/officeDocument/2006/relationships/hyperlink" Target="https://www.youtube.com/watch?v=F9-R2lztKHw" TargetMode="External"/><Relationship Id="rId4" Type="http://schemas.openxmlformats.org/officeDocument/2006/relationships/hyperlink" Target="https://www.youtube.com/watch?v=qHJONQHvll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6916818" y="2613377"/>
            <a:ext cx="5181842" cy="1856750"/>
          </a:xfrm>
        </p:spPr>
        <p:txBody>
          <a:bodyPr>
            <a:normAutofit/>
          </a:bodyPr>
          <a:lstStyle/>
          <a:p>
            <a:pPr algn="r" rtl="1" fontAlgn="b"/>
            <a:r>
              <a:rPr lang="ar-A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التعبير بأسلوبه عن أهمية ذكر الله عند الطعام وبداية العمل.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 txBox="1">
            <a:spLocks/>
          </p:cNvSpPr>
          <p:nvPr/>
        </p:nvSpPr>
        <p:spPr>
          <a:xfrm rot="663969">
            <a:off x="7592154" y="4866492"/>
            <a:ext cx="4799595" cy="132856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مقدم الهدف:</a:t>
            </a:r>
            <a:br>
              <a:rPr lang="ar-SA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AE" sz="20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أ.إبتسام</a:t>
            </a:r>
            <a:r>
              <a:rPr lang="ar-AE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AE" sz="20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بامطرف</a:t>
            </a:r>
            <a:r>
              <a:rPr lang="ar-AE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lang="ar-AE" sz="20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أ.احلام</a:t>
            </a:r>
            <a:r>
              <a:rPr lang="ar-AE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الرشيدي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lang="ar-AE" sz="20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أ.ميثاء</a:t>
            </a:r>
            <a:r>
              <a:rPr lang="ar-AE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السيد احمد </a:t>
            </a:r>
            <a:endParaRPr lang="ar-AE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6180" y="292122"/>
            <a:ext cx="1322947" cy="1213209"/>
          </a:xfrm>
          <a:prstGeom prst="rect">
            <a:avLst/>
          </a:prstGeom>
        </p:spPr>
      </p:pic>
      <p:pic>
        <p:nvPicPr>
          <p:cNvPr id="7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97995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 txBox="1">
            <a:spLocks/>
          </p:cNvSpPr>
          <p:nvPr/>
        </p:nvSpPr>
        <p:spPr>
          <a:xfrm>
            <a:off x="3848793" y="596870"/>
            <a:ext cx="4307419" cy="57279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لون الصورة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EB401D6-382B-4EC7-9C3B-C39481BC1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360" y="1666240"/>
            <a:ext cx="6776720" cy="46901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4033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11</a:t>
            </a:fld>
            <a:endParaRPr lang="en-US" noProof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3"/>
          </p:nvPr>
        </p:nvSpPr>
        <p:spPr>
          <a:xfrm>
            <a:off x="1735143" y="399011"/>
            <a:ext cx="8705088" cy="5278582"/>
          </a:xfrm>
        </p:spPr>
      </p:sp>
      <p:sp>
        <p:nvSpPr>
          <p:cNvPr id="7" name="Rectangle 6"/>
          <p:cNvSpPr/>
          <p:nvPr/>
        </p:nvSpPr>
        <p:spPr>
          <a:xfrm>
            <a:off x="3636091" y="2484304"/>
            <a:ext cx="5150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www.youtube.com/watch?v=KXOsEDZQhA4</a:t>
            </a:r>
            <a:r>
              <a:rPr lang="ar-AE" dirty="0" smtClean="0"/>
              <a:t>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08724" y="2085878"/>
            <a:ext cx="1540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dirty="0">
                <a:latin typeface="Roboto"/>
              </a:rPr>
              <a:t>قصة(آداب الطعام)</a:t>
            </a:r>
            <a:endParaRPr lang="ar-AE" b="0" i="0" dirty="0"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96291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880528"/>
              </p:ext>
            </p:extLst>
          </p:nvPr>
        </p:nvGraphicFramePr>
        <p:xfrm>
          <a:off x="178942" y="452968"/>
          <a:ext cx="11906451" cy="54531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907157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287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22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المراجعة: </a:t>
                      </a: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أ. </a:t>
                      </a:r>
                      <a:r>
                        <a:rPr lang="ar-AE"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يسرى شايع 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الإعداد :</a:t>
                      </a:r>
                      <a:r>
                        <a:rPr lang="ar-AE" sz="12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أ.ابتسام</a:t>
                      </a: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AE" sz="12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بامطرف</a:t>
                      </a: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ar-AE" sz="12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أ.احلام</a:t>
                      </a: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الرشيدي / </a:t>
                      </a:r>
                      <a:r>
                        <a:rPr lang="ar-AE" sz="12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أ.ميثاء</a:t>
                      </a: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السيد احمد 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التعبير بأسلوبه عن أهمية ذكر الله عند الطعام وبداية العمل</a:t>
                      </a:r>
                      <a:endParaRPr lang="ar-AE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 fontAlgn="b"/>
                      <a:r>
                        <a:rPr lang="ar-AE" sz="12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رقم الهدف :(1372)  </a:t>
                      </a:r>
                    </a:p>
                    <a:p>
                      <a:pPr algn="r" rtl="1" fontAlgn="ctr"/>
                      <a:endParaRPr lang="ar-AE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الهدف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الفئة العمرية:7-8 سنوات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مستوى الشدة: بسيطة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فئة الإعاقة : الإعاقة الذهنية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بيانات الهدف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4509579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14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درس : بسم الله قبل كل شيء : </a:t>
                      </a:r>
                      <a:endParaRPr lang="ar-AE" sz="1200" b="1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حضَرت أم خليفة شاي المساء ، فوضعت الشاي والأكواب على الطاولة وطلبت من فاطمة وهند أن تحضرا البسكويت والمكسرات من المطبخ </a:t>
                      </a: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وبعد أن </a:t>
                      </a:r>
                    </a:p>
                    <a:p>
                      <a:pPr algn="r" rtl="1"/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وضعتا أطباق البسكويت والمكسرات ، مدَ حمد يده وهمَ بأكل البسكويت دون أن يذكر اسم الله ، مسكت أمه يده وقالت له : اذكر اسم الله قبل ان تأكل يا حمد</a:t>
                      </a:r>
                    </a:p>
                    <a:p>
                      <a:pPr algn="r" rtl="1"/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قال حمد : ولكن هذا ليس طعام الغداء أو العشاء يا أمي ، قالت له الأم : نحن نذكر </a:t>
                      </a:r>
                      <a:r>
                        <a:rPr lang="ar-AE" sz="12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اسم الله </a:t>
                      </a: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قبل البدء في أي عمل يا حمد ، حين نأكل أي طعام ، أو نشرب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أي شراب ، أو</a:t>
                      </a: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عند الدخول للبيت أو الخروج منه أو الدخول للمسجد أو عندما نلبس ملابسنا ، حتى عندما نلعب أو نكتب أو نقرأ القرآن وغير القرآن .</a:t>
                      </a: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سألت</a:t>
                      </a:r>
                      <a:endParaRPr lang="ar-AE" sz="12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فاطمة أمها : لماذا </a:t>
                      </a: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يا أمي يجب علينا أن نذكر الله في كل </a:t>
                      </a: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شيء. </a:t>
                      </a: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قالت أمها: لقد سخر لنا الله كل شيء لفائدتنا وخدمتنا فعند </a:t>
                      </a:r>
                      <a:r>
                        <a:rPr lang="ar-AE" sz="12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ذكر الله </a:t>
                      </a: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نأخذ الأجر منه ويبارك</a:t>
                      </a:r>
                    </a:p>
                    <a:p>
                      <a:pPr algn="r" rtl="1"/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لنا الله في </a:t>
                      </a: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إتمامه </a:t>
                      </a: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الأنشطة الصفية: </a:t>
                      </a:r>
                    </a:p>
                    <a:p>
                      <a:pPr marL="0" indent="-228600" algn="r" defTabSz="914400" rtl="1" eaLnBrk="1" latinLnBrk="0" hangingPunct="1">
                        <a:buFont typeface="+mj-lt"/>
                        <a:buAutoNum type="arabicPeriod"/>
                      </a:pP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أن يردد الطالب اسم الله عدة مرات .</a:t>
                      </a:r>
                    </a:p>
                    <a:p>
                      <a:pPr marL="0" indent="-228600" algn="r" defTabSz="914400" rtl="1" eaLnBrk="1" latinLnBrk="0" hangingPunct="1">
                        <a:buFont typeface="+mj-lt"/>
                        <a:buAutoNum type="arabicPeriod"/>
                      </a:pP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أن يذكر الطالب اسم الله قبل أن يأكل الطعام .</a:t>
                      </a:r>
                    </a:p>
                    <a:p>
                      <a:pPr marL="0" indent="-228600" algn="r" defTabSz="914400" rtl="1" eaLnBrk="1" latinLnBrk="0" hangingPunct="1">
                        <a:buFont typeface="+mj-lt"/>
                        <a:buAutoNum type="arabicPeriod"/>
                      </a:pP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أن يعدد الطالب الأعمال التي يذكر فيها اسم الله قبل البدء بها .</a:t>
                      </a:r>
                    </a:p>
                    <a:p>
                      <a:pPr marL="0" indent="-228600" algn="r" defTabSz="914400" rtl="1" eaLnBrk="1" latinLnBrk="0" hangingPunct="1">
                        <a:buFont typeface="+mj-lt"/>
                        <a:buAutoNum type="arabicPeriod"/>
                      </a:pPr>
                      <a:r>
                        <a:rPr lang="ar-AE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أن يذكر الطالب أهمية ذكر اسم الله قبل البدء بأي عمل .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-228600" algn="r" defTabSz="914400" rtl="1" eaLnBrk="1" latinLnBrk="0" hangingPunct="1">
                        <a:buFont typeface="+mj-lt"/>
                        <a:buAutoNum type="arabicPeriod"/>
                      </a:pPr>
                      <a:endParaRPr lang="ar-AE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-228600" algn="r" defTabSz="914400" rtl="1" eaLnBrk="1" latinLnBrk="0" hangingPunct="1">
                        <a:buFont typeface="+mj-lt"/>
                        <a:buAutoNum type="arabicPeriod"/>
                      </a:pPr>
                      <a:endParaRPr lang="ar-AE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r" defTabSz="914400" rtl="1" eaLnBrk="1" latinLnBrk="0" hangingPunct="1">
                        <a:buFont typeface="+mj-lt"/>
                        <a:buNone/>
                      </a:pPr>
                      <a:endParaRPr lang="ar-AE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كتاب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14 February 2021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49512">
            <a:off x="531219" y="3330816"/>
            <a:ext cx="2469240" cy="234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79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60326">
            <a:off x="847707" y="1117567"/>
            <a:ext cx="3623051" cy="381075"/>
          </a:xfrm>
        </p:spPr>
        <p:txBody>
          <a:bodyPr>
            <a:noAutofit/>
          </a:bodyPr>
          <a:lstStyle/>
          <a:p>
            <a:pPr algn="ctr" rtl="1"/>
            <a:r>
              <a:rPr lang="ar-A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ماذا نقول قبل البدء بأي عمل ؟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AE" sz="1400" dirty="0">
                <a:latin typeface="Arial" panose="020B0604020202020204" pitchFamily="34" charset="0"/>
                <a:cs typeface="Arial" panose="020B0604020202020204" pitchFamily="34" charset="0"/>
              </a:rPr>
              <a:t>نقاط مهمة في  الحصة الدرسية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929" y="3392622"/>
            <a:ext cx="4073249" cy="2249488"/>
          </a:xfrm>
        </p:spPr>
        <p:txBody>
          <a:bodyPr>
            <a:normAutofit/>
          </a:bodyPr>
          <a:lstStyle/>
          <a:p>
            <a:pPr algn="r" rtl="1"/>
            <a:endParaRPr lang="ar-AE" sz="1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A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تحفيز </a:t>
            </a:r>
            <a:r>
              <a:rPr lang="ar-AE" sz="1200" dirty="0">
                <a:latin typeface="Arial" panose="020B0604020202020204" pitchFamily="34" charset="0"/>
                <a:cs typeface="Arial" panose="020B0604020202020204" pitchFamily="34" charset="0"/>
              </a:rPr>
              <a:t>الطالب على التفاعل مع المعلمة.</a:t>
            </a:r>
          </a:p>
          <a:p>
            <a:pPr algn="r" rtl="1"/>
            <a:r>
              <a:rPr lang="ar-A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مراعاة </a:t>
            </a:r>
            <a:r>
              <a:rPr lang="ar-AE" sz="1200" dirty="0">
                <a:latin typeface="Arial" panose="020B0604020202020204" pitchFamily="34" charset="0"/>
                <a:cs typeface="Arial" panose="020B0604020202020204" pitchFamily="34" charset="0"/>
              </a:rPr>
              <a:t>الفروق الفردية للحالات وإن تشابهت نسبة الذكاء والتقييم.</a:t>
            </a:r>
          </a:p>
          <a:p>
            <a:pPr algn="r" rtl="1"/>
            <a:r>
              <a:rPr lang="ar-A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إعطاء </a:t>
            </a:r>
            <a:r>
              <a:rPr lang="ar-AE" sz="1200" dirty="0">
                <a:latin typeface="Arial" panose="020B0604020202020204" pitchFamily="34" charset="0"/>
                <a:cs typeface="Arial" panose="020B0604020202020204" pitchFamily="34" charset="0"/>
              </a:rPr>
              <a:t>كل طالب حقه من الحصة .</a:t>
            </a:r>
          </a:p>
          <a:p>
            <a:pPr algn="r" rtl="1"/>
            <a:r>
              <a:rPr lang="ar-A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تقسيم </a:t>
            </a:r>
            <a:r>
              <a:rPr lang="ar-AE" sz="1200" dirty="0">
                <a:latin typeface="Arial" panose="020B0604020202020204" pitchFamily="34" charset="0"/>
                <a:cs typeface="Arial" panose="020B0604020202020204" pitchFamily="34" charset="0"/>
              </a:rPr>
              <a:t>الحصة إلى عمل جماعي وفردي .</a:t>
            </a:r>
          </a:p>
          <a:p>
            <a:pPr algn="r" rtl="1"/>
            <a:r>
              <a:rPr lang="ar-AE" sz="1200" dirty="0">
                <a:latin typeface="Arial" panose="020B0604020202020204" pitchFamily="34" charset="0"/>
                <a:cs typeface="Arial" panose="020B0604020202020204" pitchFamily="34" charset="0"/>
              </a:rPr>
              <a:t>يمكن الدمج بين الأساليب لتحقيق أقصى فائدة ممكنة.</a:t>
            </a:r>
          </a:p>
          <a:p>
            <a:pPr algn="r" rtl="1"/>
            <a:r>
              <a:rPr lang="ar-A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A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استخدام التكنولوجيا في العروض .</a:t>
            </a:r>
          </a:p>
          <a:p>
            <a:pPr algn="r" rtl="1"/>
            <a:r>
              <a:rPr lang="ar-A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استخدام الدراما .</a:t>
            </a:r>
            <a:endParaRPr lang="ar-A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5B7AE-9453-41D7-AC83-A2E65FBBCAE4}" type="datetime3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 February 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" b="2423"/>
          <a:stretch>
            <a:fillRect/>
          </a:stretch>
        </p:blipFill>
        <p:spPr>
          <a:xfrm rot="720000">
            <a:off x="6385430" y="197699"/>
            <a:ext cx="4658849" cy="5485229"/>
          </a:xfrm>
        </p:spPr>
      </p:pic>
    </p:spTree>
    <p:extLst>
      <p:ext uri="{BB962C8B-B14F-4D97-AF65-F5344CB8AC3E}">
        <p14:creationId xmlns:p14="http://schemas.microsoft.com/office/powerpoint/2010/main" val="175798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228232"/>
              </p:ext>
            </p:extLst>
          </p:nvPr>
        </p:nvGraphicFramePr>
        <p:xfrm>
          <a:off x="136479" y="173255"/>
          <a:ext cx="11943226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algn="r" rtl="1" fontAlgn="b"/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التعبير بأسلوبه عن أهمية ذكر الله عند الطعام وبداية العمل</a:t>
                      </a:r>
                      <a:endParaRPr lang="ar-AE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الهدف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</a:t>
                      </a: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نشطه مهارية</a:t>
                      </a:r>
                      <a:endParaRPr lang="ar-AE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المكونات 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u="none" kern="12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AE" sz="1200" b="1" u="none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الأنشطة الصفية:</a:t>
                      </a:r>
                      <a:r>
                        <a:rPr lang="ar-AE" sz="1200" b="1" u="sng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kern="12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عرض</a:t>
                      </a:r>
                      <a:r>
                        <a:rPr lang="en-US" sz="1200" kern="12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 </a:t>
                      </a:r>
                      <a:r>
                        <a:rPr lang="ar-AE" sz="1200" kern="12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فيديو تعليمي  .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kern="12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أناشيد تعليمية و ترفيهية للأطفال.</a:t>
                      </a:r>
                      <a:endParaRPr lang="ar-SA" sz="1200" kern="1200" baseline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ar-A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endParaRPr kumimoji="0" lang="ar-AE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SA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0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 rtl="1"/>
                      <a:endParaRPr lang="ar-AE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14 February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990235" y="3258267"/>
            <a:ext cx="3507741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rtl="1">
              <a:defRPr/>
            </a:pPr>
            <a:r>
              <a:rPr lang="ar-AE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دعاء الطعام في بدايته ونهايته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81400" y="3585684"/>
            <a:ext cx="4434141" cy="3342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www.youtube.com/watch?v=zDLjCzEaQuk</a:t>
            </a:r>
            <a:r>
              <a:rPr lang="ar-AE" sz="1200" dirty="0" smtClean="0"/>
              <a:t> </a:t>
            </a:r>
            <a:r>
              <a:rPr lang="ar-AE" sz="12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757353" y="2121232"/>
            <a:ext cx="3940232" cy="3342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200" dirty="0">
                <a:hlinkClick r:id="rId4"/>
              </a:rPr>
              <a:t>https://</a:t>
            </a:r>
            <a:r>
              <a:rPr lang="en-US" sz="1200" dirty="0" smtClean="0">
                <a:hlinkClick r:id="rId4"/>
              </a:rPr>
              <a:t>www.youtube.com/watch?v=GcOK1banZ84</a:t>
            </a:r>
            <a:r>
              <a:rPr lang="ar-AE" sz="1200" dirty="0" smtClean="0"/>
              <a:t> </a:t>
            </a:r>
            <a:endParaRPr lang="ar-AE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990235" y="1803635"/>
            <a:ext cx="3366150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ذكر الله ( تعليم الأطفال ذكر الله في المواقف المختلفة 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13085" y="4971017"/>
            <a:ext cx="4462039" cy="3342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200" dirty="0">
                <a:hlinkClick r:id="rId5"/>
              </a:rPr>
              <a:t>https://</a:t>
            </a:r>
            <a:r>
              <a:rPr lang="en-US" sz="1200" dirty="0" smtClean="0">
                <a:hlinkClick r:id="rId5"/>
              </a:rPr>
              <a:t>www.youtube.com/watch?v=3V3lPvXsgeo</a:t>
            </a:r>
            <a:r>
              <a:rPr lang="ar-AE" sz="1200" dirty="0" smtClean="0"/>
              <a:t>  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973598" y="4637232"/>
            <a:ext cx="3507741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انشودة للأطفال عن فضل التسبيح وذكر الله</a:t>
            </a:r>
            <a:endParaRPr lang="ar-AE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718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646810"/>
              </p:ext>
            </p:extLst>
          </p:nvPr>
        </p:nvGraphicFramePr>
        <p:xfrm>
          <a:off x="254924" y="198535"/>
          <a:ext cx="11804073" cy="5765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0904">
                <a:tc>
                  <a:txBody>
                    <a:bodyPr/>
                    <a:lstStyle/>
                    <a:p>
                      <a:pPr algn="r" rtl="1"/>
                      <a:endParaRPr lang="ar-AE" sz="1200" b="1" u="none" kern="12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AE" sz="1200" b="1" u="none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الحصة الدراسية:</a:t>
                      </a:r>
                    </a:p>
                    <a:p>
                      <a:pPr marL="0" algn="r" defTabSz="914400" rtl="1" eaLnBrk="1" fontAlgn="b" latinLnBrk="0" hangingPunct="1"/>
                      <a:r>
                        <a:rPr lang="ar-AE" sz="12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الهدف الرئيسي  </a:t>
                      </a: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التعبير بأسلوبه عن أهمية ذكر الله عند الطعام وبداية العمل</a:t>
                      </a:r>
                      <a:endParaRPr lang="ar-AE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أهداف أخرى: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يذكرالطالب اسم الله قبل البدء بأي عمل 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أن يذكر الطالب أهمية ذكر الله قبل البدء بأي  عمل .</a:t>
                      </a:r>
                      <a:endParaRPr lang="ar-AE" sz="1200" b="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النشاط الرياضي 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يذكر الطلاب اسم الله قبل البدء بالسباق أو الجري .</a:t>
                      </a:r>
                      <a:endParaRPr lang="ar-AE" sz="1200" b="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النشاط الفني: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أن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يلون الطالب اسم الله 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أن يشكل الطالب كلمة الله بالمعجون .</a:t>
                      </a:r>
                      <a:endParaRPr lang="ar-AE" sz="1200" b="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النشاط الموسيقى: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ينشد الطلاب أناشيد حول ( اسم الله قبل البدء بالأعمال ) </a:t>
                      </a: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إعطاء ولي الامر بعض التدريبات </a:t>
                      </a:r>
                      <a:r>
                        <a:rPr lang="ar-A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الخاصة حول آداب الطعام .</a:t>
                      </a: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الواجب المنزلي 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86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مجموعة تدريبات على </a:t>
                      </a:r>
                      <a:r>
                        <a:rPr lang="ar-AE" sz="12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الأيباد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تتضمن: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0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مشاهدة فيديو لأداب الطعام</a:t>
                      </a:r>
                      <a:endParaRPr lang="ar-AE" sz="1200" b="0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ar-AE" sz="1200" b="0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تمارين الكترونية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متوسط : </a:t>
                      </a:r>
                      <a:r>
                        <a:rPr lang="ar-AE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يردد الطالب كلمة ( بسم الله )                               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جيد: </a:t>
                      </a:r>
                      <a:r>
                        <a:rPr lang="ar-A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يذكر الطالب اسم الله قبل الطعام                                        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مرتفع: </a:t>
                      </a:r>
                      <a:r>
                        <a:rPr lang="ar-A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يذكر الطالب أهمية ذكر الله قبل بداية العمل </a:t>
                      </a: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التقييم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E19267-0502-414C-ADC8-E730C18BC296}" type="datetime3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 February 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9F505-338F-4A63-8E60-F3E66EC2060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15669" y="4436340"/>
            <a:ext cx="3253775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AE" sz="1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آداب الطعام | قصص و حكايا للأطفال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696064" y="4770850"/>
            <a:ext cx="3804018" cy="31982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hlinkClick r:id="rId3"/>
              </a:rPr>
              <a:t>https://www.youtube.com/watch?v=auvmCVfHdL0</a:t>
            </a:r>
            <a:r>
              <a:rPr lang="ar-AE" sz="1200" dirty="0"/>
              <a:t>   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1696064" y="3651977"/>
            <a:ext cx="3770671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AE" sz="1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آداب الطعام </a:t>
            </a:r>
            <a:endParaRPr lang="en-US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554002" y="3960079"/>
            <a:ext cx="4054793" cy="25761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12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sz="12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www.youtube.com/watch?v=auvmCVfHdL0</a:t>
            </a:r>
            <a:r>
              <a:rPr lang="ar-AE" sz="12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1200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835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271" y="577338"/>
            <a:ext cx="3968496" cy="832104"/>
          </a:xfrm>
        </p:spPr>
        <p:txBody>
          <a:bodyPr>
            <a:normAutofit/>
          </a:bodyPr>
          <a:lstStyle/>
          <a:p>
            <a:pPr algn="ctr"/>
            <a:r>
              <a:rPr lang="ar-AE" dirty="0"/>
              <a:t>الأنشطة الصفية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5890" y="2023804"/>
            <a:ext cx="2073590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Table Manners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03646" y="4341525"/>
            <a:ext cx="2225834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1400" b="1">
                <a:solidFill>
                  <a:srgbClr val="FF0000"/>
                </a:solidFill>
              </a:rPr>
              <a:t>آداب الطعام والشراب</a:t>
            </a:r>
            <a:endParaRPr lang="ar-AE" sz="1400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37643" y="2323669"/>
            <a:ext cx="4710084" cy="35011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US" sz="12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www.youtube.com/watch?v=YRLLHWKW2MI</a:t>
            </a:r>
            <a:r>
              <a:rPr lang="ar-AE" sz="12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1200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321135" y="4649302"/>
            <a:ext cx="3990857" cy="3342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hlinkClick r:id="rId3"/>
              </a:rPr>
              <a:t>https://www.youtube.com/watch?v=Kn6aN28KJ9M</a:t>
            </a:r>
            <a:r>
              <a:rPr lang="ar-AE" sz="1400" dirty="0"/>
              <a:t> 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902749" y="3163693"/>
            <a:ext cx="2923540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آداب الطعام والشراب للأطفال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380270" y="3492637"/>
            <a:ext cx="4230330" cy="3342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hlinkClick r:id="rId4"/>
              </a:rPr>
              <a:t>https://www.youtube.com/watch?v=qHJONQHvll4</a:t>
            </a:r>
            <a:r>
              <a:rPr lang="ar-AE" sz="1200" dirty="0"/>
              <a:t>  </a:t>
            </a:r>
            <a:endParaRPr lang="en-US" sz="1200" dirty="0"/>
          </a:p>
        </p:txBody>
      </p:sp>
      <p:sp>
        <p:nvSpPr>
          <p:cNvPr id="14" name="Rounded Rectangle 13"/>
          <p:cNvSpPr/>
          <p:nvPr/>
        </p:nvSpPr>
        <p:spPr>
          <a:xfrm>
            <a:off x="3866673" y="5928777"/>
            <a:ext cx="4881054" cy="3342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hlinkClick r:id="rId5"/>
              </a:rPr>
              <a:t>https://www.youtube.com/watch?v=F9-R2lztKHw</a:t>
            </a:r>
            <a:r>
              <a:rPr lang="ar-AE" sz="1400" dirty="0"/>
              <a:t> 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380270" y="5632568"/>
            <a:ext cx="3872586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1400" b="1">
                <a:solidFill>
                  <a:srgbClr val="FF0000"/>
                </a:solidFill>
              </a:rPr>
              <a:t>البسملة عند الطعام نشيد</a:t>
            </a:r>
            <a:endParaRPr lang="ar-AE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66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907" y="218020"/>
            <a:ext cx="3968496" cy="832104"/>
          </a:xfrm>
        </p:spPr>
        <p:txBody>
          <a:bodyPr>
            <a:normAutofit/>
          </a:bodyPr>
          <a:lstStyle/>
          <a:p>
            <a:pPr algn="ctr"/>
            <a:r>
              <a:rPr lang="ar-AE" dirty="0" smtClean="0"/>
              <a:t>لون الصوة</a:t>
            </a:r>
            <a:endParaRPr lang="en-US" dirty="0"/>
          </a:p>
        </p:txBody>
      </p:sp>
      <p:pic>
        <p:nvPicPr>
          <p:cNvPr id="3" name="صورة 2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487B2C3A-7D9F-4F83-BE6B-E9B0CED39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831" y="1353605"/>
            <a:ext cx="5184648" cy="52863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57521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 txBox="1">
            <a:spLocks/>
          </p:cNvSpPr>
          <p:nvPr/>
        </p:nvSpPr>
        <p:spPr>
          <a:xfrm>
            <a:off x="2805179" y="319088"/>
            <a:ext cx="6350923" cy="70217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ar-AE" dirty="0"/>
              <a:t>اكمل العبارات ثم صل 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B9E26D4-DD52-4114-9F82-42CC20DF86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6"/>
          <a:stretch/>
        </p:blipFill>
        <p:spPr>
          <a:xfrm>
            <a:off x="2575594" y="1348638"/>
            <a:ext cx="6759600" cy="51088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45667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 txBox="1">
            <a:spLocks/>
          </p:cNvSpPr>
          <p:nvPr/>
        </p:nvSpPr>
        <p:spPr>
          <a:xfrm>
            <a:off x="2979768" y="285247"/>
            <a:ext cx="6567054" cy="70217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ar-AE" dirty="0" smtClean="0"/>
              <a:t>أن يتعرف الطالب الأعمال التي يذكر فيها اسم الله</a:t>
            </a:r>
            <a:endParaRPr lang="ar-AE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6E97C85D-1329-4866-B63B-49CFF06ECD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0" b="3400"/>
          <a:stretch/>
        </p:blipFill>
        <p:spPr>
          <a:xfrm>
            <a:off x="2824770" y="1390650"/>
            <a:ext cx="6877049" cy="4965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37767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432E3654BB3E4883EBB41B8BFD2809" ma:contentTypeVersion="7" ma:contentTypeDescription="Create a new document." ma:contentTypeScope="" ma:versionID="064e0bf427fcd6b3820e97cc469cf5b8">
  <xsd:schema xmlns:xsd="http://www.w3.org/2001/XMLSchema" xmlns:xs="http://www.w3.org/2001/XMLSchema" xmlns:p="http://schemas.microsoft.com/office/2006/metadata/properties" xmlns:ns2="dbdeda1c-6513-454a-a379-2457aaa24bab" targetNamespace="http://schemas.microsoft.com/office/2006/metadata/properties" ma:root="true" ma:fieldsID="8871146d3eb254448d0cc13e82710f83" ns2:_="">
    <xsd:import namespace="dbdeda1c-6513-454a-a379-2457aaa24b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deda1c-6513-454a-a379-2457aaa24b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C5051B-A87C-4E39-BD9D-F71BE3217A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deda1c-6513-454a-a379-2457aaa24b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35220A-7688-4A7C-9AFD-13DB1DEBC6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76F851-9E26-4030-A9CB-20D3D233CD64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dbdeda1c-6513-454a-a379-2457aaa24ba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2197</TotalTime>
  <Words>636</Words>
  <Application>Microsoft Office PowerPoint</Application>
  <PresentationFormat>Widescreen</PresentationFormat>
  <Paragraphs>125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Franklin Gothic Book</vt:lpstr>
      <vt:lpstr>Roboto</vt:lpstr>
      <vt:lpstr>Sakkal Majalla</vt:lpstr>
      <vt:lpstr>Times New Roman</vt:lpstr>
      <vt:lpstr>Office Theme</vt:lpstr>
      <vt:lpstr>1_Office Theme</vt:lpstr>
      <vt:lpstr>2_Office Theme</vt:lpstr>
      <vt:lpstr>التعبير بأسلوبه عن أهمية ذكر الله عند الطعام وبداية العمل.</vt:lpstr>
      <vt:lpstr>PowerPoint Presentation</vt:lpstr>
      <vt:lpstr>ماذا نقول قبل البدء بأي عمل ؟ </vt:lpstr>
      <vt:lpstr>PowerPoint Presentation</vt:lpstr>
      <vt:lpstr>PowerPoint Presentation</vt:lpstr>
      <vt:lpstr>الأنشطة الصفية </vt:lpstr>
      <vt:lpstr>لون الصوة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EBTESAM AHMED MOHAMMED</dc:creator>
  <cp:lastModifiedBy>YUSRA ABDULLA NASER SHAAYA</cp:lastModifiedBy>
  <cp:revision>157</cp:revision>
  <dcterms:created xsi:type="dcterms:W3CDTF">2020-11-18T18:24:39Z</dcterms:created>
  <dcterms:modified xsi:type="dcterms:W3CDTF">2021-02-14T08:29:20Z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0x01010017432E3654BB3E4883EBB41B8BFD2809</vt:lpwstr>
  </property>
</Properties>
</file>