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67" r:id="rId6"/>
    <p:sldId id="257" r:id="rId7"/>
    <p:sldId id="259" r:id="rId8"/>
    <p:sldId id="275" r:id="rId9"/>
    <p:sldId id="28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70A3D-CA2F-4A5E-BCA1-95AD02F0DF46}" v="1" dt="2020-11-21T19:55:34.107"/>
    <p1510:client id="{8E8B202E-3A4B-4AAA-A461-1C67FF243D0C}" v="3" dt="2020-11-22T14:48:33.564"/>
    <p1510:client id="{DED90216-5F69-4EFA-B2AF-9E878A9BB7AD}" v="3" dt="2020-11-23T08:11:59.393"/>
    <p1510:client id="{E8626F48-49E2-4878-8CAF-358BEC4F9EED}" v="10" dt="2020-11-18T09:58:06.693"/>
    <p1510:client id="{EA4BB69C-46B2-4397-90A0-9D7CE883B4DC}" v="2" dt="2020-11-19T04:49:24.738"/>
    <p1510:client id="{ED4742F0-ACE9-439E-A9DF-7FA3CDB77E4A}" v="10" dt="2020-11-22T15:53:45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moud Khaled Mahmoud Hawamdeh" userId="S::mahmoud.hawamdeh@zho.gov.ae::944fa423-4da3-493d-952b-f099a13b6f67" providerId="AD" clId="Web-{8E8B202E-3A4B-4AAA-A461-1C67FF243D0C}"/>
    <pc:docChg chg="modSld sldOrd">
      <pc:chgData name="Mahmoud Khaled Mahmoud Hawamdeh" userId="S::mahmoud.hawamdeh@zho.gov.ae::944fa423-4da3-493d-952b-f099a13b6f67" providerId="AD" clId="Web-{8E8B202E-3A4B-4AAA-A461-1C67FF243D0C}" dt="2020-11-22T14:48:33.564" v="2"/>
      <pc:docMkLst>
        <pc:docMk/>
      </pc:docMkLst>
      <pc:sldChg chg="mod ord modShow">
        <pc:chgData name="Mahmoud Khaled Mahmoud Hawamdeh" userId="S::mahmoud.hawamdeh@zho.gov.ae::944fa423-4da3-493d-952b-f099a13b6f67" providerId="AD" clId="Web-{8E8B202E-3A4B-4AAA-A461-1C67FF243D0C}" dt="2020-11-22T14:48:32.079" v="1"/>
        <pc:sldMkLst>
          <pc:docMk/>
          <pc:sldMk cId="3264046756" sldId="266"/>
        </pc:sldMkLst>
      </pc:sldChg>
      <pc:sldChg chg="ord">
        <pc:chgData name="Mahmoud Khaled Mahmoud Hawamdeh" userId="S::mahmoud.hawamdeh@zho.gov.ae::944fa423-4da3-493d-952b-f099a13b6f67" providerId="AD" clId="Web-{8E8B202E-3A4B-4AAA-A461-1C67FF243D0C}" dt="2020-11-22T14:48:33.564" v="2"/>
        <pc:sldMkLst>
          <pc:docMk/>
          <pc:sldMk cId="3087742726" sldId="274"/>
        </pc:sldMkLst>
      </pc:sldChg>
    </pc:docChg>
  </pc:docChgLst>
  <pc:docChgLst>
    <pc:chgData name="Mahmoud Khaled Mahmoud Hawamdeh" userId="S::mahmoud.hawamdeh@zho.gov.ae::944fa423-4da3-493d-952b-f099a13b6f67" providerId="AD" clId="Web-{ED4742F0-ACE9-439E-A9DF-7FA3CDB77E4A}"/>
    <pc:docChg chg="addSld delSld modSld">
      <pc:chgData name="Mahmoud Khaled Mahmoud Hawamdeh" userId="S::mahmoud.hawamdeh@zho.gov.ae::944fa423-4da3-493d-952b-f099a13b6f67" providerId="AD" clId="Web-{ED4742F0-ACE9-439E-A9DF-7FA3CDB77E4A}" dt="2020-11-22T15:53:45.877" v="9"/>
      <pc:docMkLst>
        <pc:docMk/>
      </pc:docMkLst>
      <pc:sldChg chg="addSp delSp modSp">
        <pc:chgData name="Mahmoud Khaled Mahmoud Hawamdeh" userId="S::mahmoud.hawamdeh@zho.gov.ae::944fa423-4da3-493d-952b-f099a13b6f67" providerId="AD" clId="Web-{ED4742F0-ACE9-439E-A9DF-7FA3CDB77E4A}" dt="2020-11-22T15:13:53.195" v="4" actId="1076"/>
        <pc:sldMkLst>
          <pc:docMk/>
          <pc:sldMk cId="873815495" sldId="257"/>
        </pc:sldMkLst>
        <pc:spChg chg="mod">
          <ac:chgData name="Mahmoud Khaled Mahmoud Hawamdeh" userId="S::mahmoud.hawamdeh@zho.gov.ae::944fa423-4da3-493d-952b-f099a13b6f67" providerId="AD" clId="Web-{ED4742F0-ACE9-439E-A9DF-7FA3CDB77E4A}" dt="2020-11-22T15:02:21.600" v="0" actId="1076"/>
          <ac:spMkLst>
            <pc:docMk/>
            <pc:sldMk cId="873815495" sldId="257"/>
            <ac:spMk id="15" creationId="{00000000-0000-0000-0000-000000000000}"/>
          </ac:spMkLst>
        </pc:spChg>
        <pc:picChg chg="add del">
          <ac:chgData name="Mahmoud Khaled Mahmoud Hawamdeh" userId="S::mahmoud.hawamdeh@zho.gov.ae::944fa423-4da3-493d-952b-f099a13b6f67" providerId="AD" clId="Web-{ED4742F0-ACE9-439E-A9DF-7FA3CDB77E4A}" dt="2020-11-22T15:13:52.304" v="3"/>
          <ac:picMkLst>
            <pc:docMk/>
            <pc:sldMk cId="873815495" sldId="257"/>
            <ac:picMk id="6" creationId="{00000000-0000-0000-0000-000000000000}"/>
          </ac:picMkLst>
        </pc:picChg>
        <pc:picChg chg="mod">
          <ac:chgData name="Mahmoud Khaled Mahmoud Hawamdeh" userId="S::mahmoud.hawamdeh@zho.gov.ae::944fa423-4da3-493d-952b-f099a13b6f67" providerId="AD" clId="Web-{ED4742F0-ACE9-439E-A9DF-7FA3CDB77E4A}" dt="2020-11-22T15:13:53.195" v="4" actId="1076"/>
          <ac:picMkLst>
            <pc:docMk/>
            <pc:sldMk cId="873815495" sldId="257"/>
            <ac:picMk id="13" creationId="{00000000-0000-0000-0000-000000000000}"/>
          </ac:picMkLst>
        </pc:picChg>
      </pc:sldChg>
      <pc:sldChg chg="modSp">
        <pc:chgData name="Mahmoud Khaled Mahmoud Hawamdeh" userId="S::mahmoud.hawamdeh@zho.gov.ae::944fa423-4da3-493d-952b-f099a13b6f67" providerId="AD" clId="Web-{ED4742F0-ACE9-439E-A9DF-7FA3CDB77E4A}" dt="2020-11-22T15:41:16.015" v="5" actId="1076"/>
        <pc:sldMkLst>
          <pc:docMk/>
          <pc:sldMk cId="1274376354" sldId="259"/>
        </pc:sldMkLst>
        <pc:spChg chg="mod">
          <ac:chgData name="Mahmoud Khaled Mahmoud Hawamdeh" userId="S::mahmoud.hawamdeh@zho.gov.ae::944fa423-4da3-493d-952b-f099a13b6f67" providerId="AD" clId="Web-{ED4742F0-ACE9-439E-A9DF-7FA3CDB77E4A}" dt="2020-11-22T15:41:16.015" v="5" actId="1076"/>
          <ac:spMkLst>
            <pc:docMk/>
            <pc:sldMk cId="1274376354" sldId="259"/>
            <ac:spMk id="4" creationId="{00000000-0000-0000-0000-000000000000}"/>
          </ac:spMkLst>
        </pc:spChg>
      </pc:sldChg>
      <pc:sldChg chg="mod modShow">
        <pc:chgData name="Mahmoud Khaled Mahmoud Hawamdeh" userId="S::mahmoud.hawamdeh@zho.gov.ae::944fa423-4da3-493d-952b-f099a13b6f67" providerId="AD" clId="Web-{ED4742F0-ACE9-439E-A9DF-7FA3CDB77E4A}" dt="2020-11-22T15:45:46.850" v="8"/>
        <pc:sldMkLst>
          <pc:docMk/>
          <pc:sldMk cId="3264046756" sldId="266"/>
        </pc:sldMkLst>
      </pc:sldChg>
      <pc:sldChg chg="add del">
        <pc:chgData name="Mahmoud Khaled Mahmoud Hawamdeh" userId="S::mahmoud.hawamdeh@zho.gov.ae::944fa423-4da3-493d-952b-f099a13b6f67" providerId="AD" clId="Web-{ED4742F0-ACE9-439E-A9DF-7FA3CDB77E4A}" dt="2020-11-22T15:45:31.271" v="7"/>
        <pc:sldMkLst>
          <pc:docMk/>
          <pc:sldMk cId="820839263" sldId="271"/>
        </pc:sldMkLst>
      </pc:sldChg>
      <pc:sldChg chg="delSp">
        <pc:chgData name="Mahmoud Khaled Mahmoud Hawamdeh" userId="S::mahmoud.hawamdeh@zho.gov.ae::944fa423-4da3-493d-952b-f099a13b6f67" providerId="AD" clId="Web-{ED4742F0-ACE9-439E-A9DF-7FA3CDB77E4A}" dt="2020-11-22T15:53:45.877" v="9"/>
        <pc:sldMkLst>
          <pc:docMk/>
          <pc:sldMk cId="3087742726" sldId="274"/>
        </pc:sldMkLst>
        <pc:picChg chg="del">
          <ac:chgData name="Mahmoud Khaled Mahmoud Hawamdeh" userId="S::mahmoud.hawamdeh@zho.gov.ae::944fa423-4da3-493d-952b-f099a13b6f67" providerId="AD" clId="Web-{ED4742F0-ACE9-439E-A9DF-7FA3CDB77E4A}" dt="2020-11-22T15:53:45.877" v="9"/>
          <ac:picMkLst>
            <pc:docMk/>
            <pc:sldMk cId="3087742726" sldId="274"/>
            <ac:picMk id="7" creationId="{00000000-0000-0000-0000-000000000000}"/>
          </ac:picMkLst>
        </pc:picChg>
      </pc:sldChg>
    </pc:docChg>
  </pc:docChgLst>
  <pc:docChgLst>
    <pc:chgData name="JUMAH SHUAIB MUSTAFA" userId="S::jomah.mustafa@zho.gov.ae::e35df7ba-c095-4ae2-af6e-789ee41e022c" providerId="AD" clId="Web-{DED90216-5F69-4EFA-B2AF-9E878A9BB7AD}"/>
    <pc:docChg chg="modSld sldOrd">
      <pc:chgData name="JUMAH SHUAIB MUSTAFA" userId="S::jomah.mustafa@zho.gov.ae::e35df7ba-c095-4ae2-af6e-789ee41e022c" providerId="AD" clId="Web-{DED90216-5F69-4EFA-B2AF-9E878A9BB7AD}" dt="2020-11-23T08:11:59.393" v="2" actId="1076"/>
      <pc:docMkLst>
        <pc:docMk/>
      </pc:docMkLst>
      <pc:sldChg chg="modSp">
        <pc:chgData name="JUMAH SHUAIB MUSTAFA" userId="S::jomah.mustafa@zho.gov.ae::e35df7ba-c095-4ae2-af6e-789ee41e022c" providerId="AD" clId="Web-{DED90216-5F69-4EFA-B2AF-9E878A9BB7AD}" dt="2020-11-23T08:11:59.393" v="2" actId="1076"/>
        <pc:sldMkLst>
          <pc:docMk/>
          <pc:sldMk cId="202964734" sldId="258"/>
        </pc:sldMkLst>
        <pc:spChg chg="mod">
          <ac:chgData name="JUMAH SHUAIB MUSTAFA" userId="S::jomah.mustafa@zho.gov.ae::e35df7ba-c095-4ae2-af6e-789ee41e022c" providerId="AD" clId="Web-{DED90216-5F69-4EFA-B2AF-9E878A9BB7AD}" dt="2020-11-23T08:11:59.393" v="2" actId="1076"/>
          <ac:spMkLst>
            <pc:docMk/>
            <pc:sldMk cId="202964734" sldId="258"/>
            <ac:spMk id="8" creationId="{00000000-0000-0000-0000-000000000000}"/>
          </ac:spMkLst>
        </pc:spChg>
      </pc:sldChg>
      <pc:sldChg chg="modSp ord">
        <pc:chgData name="JUMAH SHUAIB MUSTAFA" userId="S::jomah.mustafa@zho.gov.ae::e35df7ba-c095-4ae2-af6e-789ee41e022c" providerId="AD" clId="Web-{DED90216-5F69-4EFA-B2AF-9E878A9BB7AD}" dt="2020-11-23T08:11:42.815" v="1" actId="1076"/>
        <pc:sldMkLst>
          <pc:docMk/>
          <pc:sldMk cId="1274376354" sldId="259"/>
        </pc:sldMkLst>
        <pc:spChg chg="mod">
          <ac:chgData name="JUMAH SHUAIB MUSTAFA" userId="S::jomah.mustafa@zho.gov.ae::e35df7ba-c095-4ae2-af6e-789ee41e022c" providerId="AD" clId="Web-{DED90216-5F69-4EFA-B2AF-9E878A9BB7AD}" dt="2020-11-23T08:11:42.815" v="1" actId="1076"/>
          <ac:spMkLst>
            <pc:docMk/>
            <pc:sldMk cId="1274376354" sldId="259"/>
            <ac:spMk id="7" creationId="{00000000-0000-0000-0000-000000000000}"/>
          </ac:spMkLst>
        </pc:spChg>
      </pc:sldChg>
    </pc:docChg>
  </pc:docChgLst>
  <pc:docChgLst>
    <pc:chgData name="AHLAM ABDULLAH MOHAMMED AL RASHEDI" userId="S::ahlam.alrashidi@zho.gov.ae::9b38ec0b-773d-4a09-bb44-35ea4b574fe5" providerId="AD" clId="Web-{E8626F48-49E2-4878-8CAF-358BEC4F9EED}"/>
    <pc:docChg chg="modSld">
      <pc:chgData name="AHLAM ABDULLAH MOHAMMED AL RASHEDI" userId="S::ahlam.alrashidi@zho.gov.ae::9b38ec0b-773d-4a09-bb44-35ea4b574fe5" providerId="AD" clId="Web-{E8626F48-49E2-4878-8CAF-358BEC4F9EED}" dt="2020-11-18T09:58:06.693" v="9" actId="1076"/>
      <pc:docMkLst>
        <pc:docMk/>
      </pc:docMkLst>
      <pc:sldChg chg="modSp">
        <pc:chgData name="AHLAM ABDULLAH MOHAMMED AL RASHEDI" userId="S::ahlam.alrashidi@zho.gov.ae::9b38ec0b-773d-4a09-bb44-35ea4b574fe5" providerId="AD" clId="Web-{E8626F48-49E2-4878-8CAF-358BEC4F9EED}" dt="2020-11-18T09:58:06.693" v="9" actId="1076"/>
        <pc:sldMkLst>
          <pc:docMk/>
          <pc:sldMk cId="202964734" sldId="258"/>
        </pc:sldMkLst>
        <pc:spChg chg="mod">
          <ac:chgData name="AHLAM ABDULLAH MOHAMMED AL RASHEDI" userId="S::ahlam.alrashidi@zho.gov.ae::9b38ec0b-773d-4a09-bb44-35ea4b574fe5" providerId="AD" clId="Web-{E8626F48-49E2-4878-8CAF-358BEC4F9EED}" dt="2020-11-18T09:58:06.693" v="9" actId="1076"/>
          <ac:spMkLst>
            <pc:docMk/>
            <pc:sldMk cId="202964734" sldId="258"/>
            <ac:spMk id="8" creationId="{00000000-0000-0000-0000-000000000000}"/>
          </ac:spMkLst>
        </pc:spChg>
      </pc:sldChg>
      <pc:sldChg chg="modSp">
        <pc:chgData name="AHLAM ABDULLAH MOHAMMED AL RASHEDI" userId="S::ahlam.alrashidi@zho.gov.ae::9b38ec0b-773d-4a09-bb44-35ea4b574fe5" providerId="AD" clId="Web-{E8626F48-49E2-4878-8CAF-358BEC4F9EED}" dt="2020-11-18T09:57:51.802" v="5" actId="1076"/>
        <pc:sldMkLst>
          <pc:docMk/>
          <pc:sldMk cId="3264046756" sldId="266"/>
        </pc:sldMkLst>
        <pc:picChg chg="mod">
          <ac:chgData name="AHLAM ABDULLAH MOHAMMED AL RASHEDI" userId="S::ahlam.alrashidi@zho.gov.ae::9b38ec0b-773d-4a09-bb44-35ea4b574fe5" providerId="AD" clId="Web-{E8626F48-49E2-4878-8CAF-358BEC4F9EED}" dt="2020-11-18T09:57:51.802" v="5" actId="1076"/>
          <ac:picMkLst>
            <pc:docMk/>
            <pc:sldMk cId="3264046756" sldId="266"/>
            <ac:picMk id="7" creationId="{10962572-14B4-44BB-89AB-9ADA56D6B408}"/>
          </ac:picMkLst>
        </pc:picChg>
      </pc:sldChg>
      <pc:sldChg chg="modSp">
        <pc:chgData name="AHLAM ABDULLAH MOHAMMED AL RASHEDI" userId="S::ahlam.alrashidi@zho.gov.ae::9b38ec0b-773d-4a09-bb44-35ea4b574fe5" providerId="AD" clId="Web-{E8626F48-49E2-4878-8CAF-358BEC4F9EED}" dt="2020-11-18T09:55:52.160" v="0" actId="1076"/>
        <pc:sldMkLst>
          <pc:docMk/>
          <pc:sldMk cId="1263432494" sldId="273"/>
        </pc:sldMkLst>
        <pc:graphicFrameChg chg="mod">
          <ac:chgData name="AHLAM ABDULLAH MOHAMMED AL RASHEDI" userId="S::ahlam.alrashidi@zho.gov.ae::9b38ec0b-773d-4a09-bb44-35ea4b574fe5" providerId="AD" clId="Web-{E8626F48-49E2-4878-8CAF-358BEC4F9EED}" dt="2020-11-18T09:55:52.160" v="0" actId="1076"/>
          <ac:graphicFrameMkLst>
            <pc:docMk/>
            <pc:sldMk cId="1263432494" sldId="273"/>
            <ac:graphicFrameMk id="6" creationId="{00000000-0000-0000-0000-000000000000}"/>
          </ac:graphicFrameMkLst>
        </pc:graphicFrameChg>
      </pc:sldChg>
    </pc:docChg>
  </pc:docChgLst>
  <pc:docChgLst>
    <pc:chgData name="AHMED ALI AWAD ABOHAMADA" userId="S::ahmed.awad@zho.gov.ae::eafefab1-854c-43c6-a3b5-3c9813a99a87" providerId="AD" clId="Web-{EA4BB69C-46B2-4397-90A0-9D7CE883B4DC}"/>
    <pc:docChg chg="modSld">
      <pc:chgData name="AHMED ALI AWAD ABOHAMADA" userId="S::ahmed.awad@zho.gov.ae::eafefab1-854c-43c6-a3b5-3c9813a99a87" providerId="AD" clId="Web-{EA4BB69C-46B2-4397-90A0-9D7CE883B4DC}" dt="2020-11-19T04:49:24.738" v="1" actId="1076"/>
      <pc:docMkLst>
        <pc:docMk/>
      </pc:docMkLst>
      <pc:sldChg chg="modSp">
        <pc:chgData name="AHMED ALI AWAD ABOHAMADA" userId="S::ahmed.awad@zho.gov.ae::eafefab1-854c-43c6-a3b5-3c9813a99a87" providerId="AD" clId="Web-{EA4BB69C-46B2-4397-90A0-9D7CE883B4DC}" dt="2020-11-19T04:49:24.738" v="1" actId="1076"/>
        <pc:sldMkLst>
          <pc:docMk/>
          <pc:sldMk cId="1274376354" sldId="259"/>
        </pc:sldMkLst>
        <pc:spChg chg="mod">
          <ac:chgData name="AHMED ALI AWAD ABOHAMADA" userId="S::ahmed.awad@zho.gov.ae::eafefab1-854c-43c6-a3b5-3c9813a99a87" providerId="AD" clId="Web-{EA4BB69C-46B2-4397-90A0-9D7CE883B4DC}" dt="2020-11-19T04:49:24.738" v="1" actId="1076"/>
          <ac:spMkLst>
            <pc:docMk/>
            <pc:sldMk cId="1274376354" sldId="259"/>
            <ac:spMk id="7" creationId="{00000000-0000-0000-0000-000000000000}"/>
          </ac:spMkLst>
        </pc:spChg>
      </pc:sldChg>
      <pc:sldChg chg="modSp">
        <pc:chgData name="AHMED ALI AWAD ABOHAMADA" userId="S::ahmed.awad@zho.gov.ae::eafefab1-854c-43c6-a3b5-3c9813a99a87" providerId="AD" clId="Web-{EA4BB69C-46B2-4397-90A0-9D7CE883B4DC}" dt="2020-11-19T04:49:07.050" v="0" actId="1076"/>
        <pc:sldMkLst>
          <pc:docMk/>
          <pc:sldMk cId="2188067613" sldId="262"/>
        </pc:sldMkLst>
        <pc:spChg chg="mod">
          <ac:chgData name="AHMED ALI AWAD ABOHAMADA" userId="S::ahmed.awad@zho.gov.ae::eafefab1-854c-43c6-a3b5-3c9813a99a87" providerId="AD" clId="Web-{EA4BB69C-46B2-4397-90A0-9D7CE883B4DC}" dt="2020-11-19T04:49:07.050" v="0" actId="1076"/>
          <ac:spMkLst>
            <pc:docMk/>
            <pc:sldMk cId="2188067613" sldId="262"/>
            <ac:spMk id="8" creationId="{00000000-0000-0000-0000-000000000000}"/>
          </ac:spMkLst>
        </pc:spChg>
      </pc:sldChg>
    </pc:docChg>
  </pc:docChgLst>
  <pc:docChgLst>
    <pc:chgData name="Mahmoud Khaled Mahmoud Hawamdeh" userId="S::mahmoud.hawamdeh@zho.gov.ae::944fa423-4da3-493d-952b-f099a13b6f67" providerId="AD" clId="Web-{7C270A3D-CA2F-4A5E-BCA1-95AD02F0DF46}"/>
    <pc:docChg chg="modSld">
      <pc:chgData name="Mahmoud Khaled Mahmoud Hawamdeh" userId="S::mahmoud.hawamdeh@zho.gov.ae::944fa423-4da3-493d-952b-f099a13b6f67" providerId="AD" clId="Web-{7C270A3D-CA2F-4A5E-BCA1-95AD02F0DF46}" dt="2020-11-21T19:55:34.107" v="0" actId="14100"/>
      <pc:docMkLst>
        <pc:docMk/>
      </pc:docMkLst>
      <pc:sldChg chg="modSp">
        <pc:chgData name="Mahmoud Khaled Mahmoud Hawamdeh" userId="S::mahmoud.hawamdeh@zho.gov.ae::944fa423-4da3-493d-952b-f099a13b6f67" providerId="AD" clId="Web-{7C270A3D-CA2F-4A5E-BCA1-95AD02F0DF46}" dt="2020-11-21T19:55:34.107" v="0" actId="14100"/>
        <pc:sldMkLst>
          <pc:docMk/>
          <pc:sldMk cId="3264046756" sldId="266"/>
        </pc:sldMkLst>
        <pc:picChg chg="mod">
          <ac:chgData name="Mahmoud Khaled Mahmoud Hawamdeh" userId="S::mahmoud.hawamdeh@zho.gov.ae::944fa423-4da3-493d-952b-f099a13b6f67" providerId="AD" clId="Web-{7C270A3D-CA2F-4A5E-BCA1-95AD02F0DF46}" dt="2020-11-21T19:55:34.107" v="0" actId="14100"/>
          <ac:picMkLst>
            <pc:docMk/>
            <pc:sldMk cId="3264046756" sldId="266"/>
            <ac:picMk id="7" creationId="{10962572-14B4-44BB-89AB-9ADA56D6B4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7DD44-B744-42AC-B498-54EF3C6033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8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18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18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18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18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18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18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18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18 March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18 March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18 March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18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18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18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18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18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18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18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18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18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18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18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18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18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18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H-efGpsz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B0e3vBnN8" TargetMode="External"/><Relationship Id="rId2" Type="http://schemas.openxmlformats.org/officeDocument/2006/relationships/hyperlink" Target="https://www.youtube.com/watch?v=P1RNikrWBSg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zdH-efGpsz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400" dirty="0">
                <a:latin typeface="Arial" panose="020B0604020202020204" pitchFamily="34" charset="0"/>
                <a:cs typeface="Arial" panose="020B0604020202020204" pitchFamily="34" charset="0"/>
              </a:rPr>
              <a:t>مقدم </a:t>
            </a:r>
            <a:r>
              <a:rPr lang="ar-A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الهدف: منال عباس العيوني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977743">
            <a:off x="7356010" y="3620340"/>
            <a:ext cx="444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400" dirty="0" smtClean="0">
                <a:solidFill>
                  <a:srgbClr val="006100"/>
                </a:solidFill>
                <a:latin typeface="Calibri" panose="020F0502020204030204" pitchFamily="34" charset="0"/>
              </a:rPr>
              <a:t>هدف </a:t>
            </a:r>
            <a:r>
              <a:rPr lang="ar-AE" sz="2400" dirty="0">
                <a:solidFill>
                  <a:srgbClr val="006100"/>
                </a:solidFill>
                <a:latin typeface="Calibri" panose="020F0502020204030204" pitchFamily="34" charset="0"/>
              </a:rPr>
              <a:t>رقم1378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 rot="756173">
            <a:off x="8185124" y="3148831"/>
            <a:ext cx="3350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/>
              <a:t>التعبير </a:t>
            </a:r>
            <a:r>
              <a:rPr lang="ar-AE" sz="2000" dirty="0"/>
              <a:t>عن رزق الله تعالى </a:t>
            </a:r>
            <a:r>
              <a:rPr lang="ar-AE" sz="2000" dirty="0" smtClean="0"/>
              <a:t> للمخلوقات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134">
            <a:off x="483577" y="2056905"/>
            <a:ext cx="4814741" cy="3375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92358"/>
              </p:ext>
            </p:extLst>
          </p:nvPr>
        </p:nvGraphicFramePr>
        <p:xfrm>
          <a:off x="213988" y="401896"/>
          <a:ext cx="11906451" cy="649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79624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314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20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يسرى الشايع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منال عباس العيوني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رقم</a:t>
                      </a:r>
                      <a:r>
                        <a:rPr lang="ar-AE" sz="1400" dirty="0" smtClean="0">
                          <a:solidFill>
                            <a:srgbClr val="006100"/>
                          </a:solidFill>
                          <a:latin typeface="Calibri" panose="020F0502020204030204" pitchFamily="34" charset="0"/>
                        </a:rPr>
                        <a:t>1378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r>
                        <a:rPr lang="en-US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r>
                        <a:rPr lang="en-US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أعوام </a:t>
                      </a:r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بسيط </a:t>
                      </a:r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فئة الإعاقة : ذهنية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800" b="1" u="none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 الدرس                                        </a:t>
                      </a:r>
                      <a:r>
                        <a:rPr lang="ar-AE" sz="18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 الرزاق</a:t>
                      </a:r>
                    </a:p>
                    <a:p>
                      <a:pPr algn="r" rtl="1"/>
                      <a:endParaRPr lang="ar-AE" sz="1800" b="0" u="none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 fontAlgn="base"/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فتح خليفة كتاب التربية الإسلامية  وطلب من جده أن يساعده في الإجابة على بعض الأسئلة.</a:t>
                      </a:r>
                    </a:p>
                    <a:p>
                      <a:pPr algn="r" rtl="1" fontAlgn="base"/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سأل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الجد خليفة 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قائلا  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ما  موضوع  الدرس ؟</a:t>
                      </a:r>
                    </a:p>
                    <a:p>
                      <a:pPr algn="r" rtl="1" fontAlgn="base"/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أجاب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خليفة </a:t>
                      </a:r>
                      <a:r>
                        <a:rPr lang="en-US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 بعنوان رزق الله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تعالى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للمخلوقات  .</a:t>
                      </a:r>
                    </a:p>
                    <a:p>
                      <a:pPr algn="r" rtl="1" fontAlgn="base"/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الجد : أنه  موضوع رائع  وشيق  جدا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البداية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أنت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تعلم يا بني 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 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تعالى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خالق كل شيء </a:t>
                      </a:r>
                    </a:p>
                    <a:p>
                      <a:pPr algn="r" rtl="1" fontAlgn="base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السماء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والأرض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وما عليها 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إنسان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 حيوان  ونبات  وجبال وبحار وأنهار  .</a:t>
                      </a:r>
                    </a:p>
                    <a:p>
                      <a:pPr algn="r" rtl="1" fontAlgn="base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خليفة  : نعم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يا جدي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أريد أن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افهم  ما المقصود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برزق الله للمخلوقات   ؟ </a:t>
                      </a:r>
                    </a:p>
                    <a:p>
                      <a:pPr algn="r" rtl="1" fontAlgn="base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قال الجد  : المقصود برزق الله ...هي نعم  الله  التي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سخرها لهذه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المخلوقات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مثل  الطعام 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والماء 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والهواء والأرض والسماء ...  الخ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AE" sz="14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 fontAlgn="base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خليفة 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لقد  تذكرت معلمي  حين قال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أعضاء جسدي أيضا  ( عين  ,ويد ,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وأنف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, وقدم  ...   هي أيضا نعم ورزق  من الله )</a:t>
                      </a:r>
                    </a:p>
                    <a:p>
                      <a:pPr algn="r" rtl="1" fontAlgn="base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قال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الجد 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أحسنت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يا بني 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نعم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 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كثـــيـــرة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لاتعد ولا تحصى 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وعلينا  أن نحافظ عليها  وبالشكر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لكي تدوم  .   </a:t>
                      </a:r>
                    </a:p>
                    <a:p>
                      <a:pPr algn="r" rtl="1" fontAlgn="base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 fontAlgn="base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 fontAlgn="base"/>
                      <a:endParaRPr lang="ar-SA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600" b="1" u="sng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600" b="1" u="sng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</a:t>
                      </a: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يقرأ  المعلم  القصة على الطلاب مع عرض صور وبطاقات للأحداث  .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يناقش المعلم الطلاب  في احداث القصة  .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 – يقوم المعلم بعرض  فيديو( من المرفقات ).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ينظم  المعلم رحلة  ميدانية  او افتراضية  لمزرعة او بحر .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التقييم يكلف المعلم الطلاب بذكر أمثلة  من نعم الله  عليه</a:t>
                      </a: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18 March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751404" y="6372915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943353" y="535282"/>
            <a:ext cx="320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التعبر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عن رزق الله 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تعالى  للمخلوقات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5" y="1763538"/>
            <a:ext cx="2629511" cy="1964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19557"/>
            <a:ext cx="2448546" cy="1966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76099"/>
              </p:ext>
            </p:extLst>
          </p:nvPr>
        </p:nvGraphicFramePr>
        <p:xfrm>
          <a:off x="107537" y="98386"/>
          <a:ext cx="11804073" cy="66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ar-AE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أخرى :    </a:t>
                      </a:r>
                      <a:r>
                        <a:rPr lang="ar-AE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يتعلم   مهارات لغوية ومفاهيم عن طريق القصة والمناقشة والحوار .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تعلم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قيم  سلوكية   مثل   شكر الله على النعم  والمحافظة عليها والاهتمام بالبيئة  و التعاون.</a:t>
                      </a:r>
                    </a:p>
                    <a:p>
                      <a:pPr algn="r" rtl="1"/>
                      <a:r>
                        <a:rPr lang="ar-SA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-.نشاط مناقشة احداث القصة  و تشغيل </a:t>
                      </a: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الفيديو الخاص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بالدرس.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2-  تطبيق  الأنشطة </a:t>
                      </a: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الصفية داخل الغرفة الصفية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خارجها  اجرائياً</a:t>
                      </a: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تنظيم   نشاط رحلات  و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زيارات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ميدانية للطبيعة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AE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4- اوراق عمل تفاعلية ونشاط ألعاب  إلكترونية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AE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 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مسابقة بين الطلاب حول ذكر مجموعة  من المخلوقات  نعم الله عليها .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  </a:t>
                      </a:r>
                      <a:endParaRPr lang="ar-AE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الطالب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برسم او عمل 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مشروع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فني  عن موضوع الدرس .</a:t>
                      </a:r>
                      <a:endParaRPr lang="ar-AE" sz="14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يستمع يردد  انشودة عن الحيوانات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أو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النبات مع الحركات والموسيقى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أوراق عمل  و  قصص </a:t>
                      </a:r>
                      <a:endParaRPr lang="ar-AE" sz="14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مجموعة تدريبات على </a:t>
                      </a:r>
                      <a:r>
                        <a:rPr lang="ar-AE" sz="14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الاي باد </a:t>
                      </a:r>
                      <a:r>
                        <a:rPr lang="ar-AE" sz="14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4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4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مواقع العاب تعليمية تفاعلية.</a:t>
                      </a:r>
                      <a:endParaRPr lang="en-US" sz="14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hlinkClick r:id="rId3"/>
                        </a:rPr>
                        <a:t>https://www.youtube.com/watch?v=zdH-efGpszE</a:t>
                      </a:r>
                      <a:r>
                        <a:rPr lang="ar-AE" sz="14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   </a:t>
                      </a:r>
                      <a:endParaRPr lang="ar-SA" sz="14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متوسط : </a:t>
                      </a:r>
                      <a:r>
                        <a:rPr lang="ar-AE" sz="14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يشير الى  امثلة على رزق الله  بمساعدة جزئية         </a:t>
                      </a:r>
                      <a:r>
                        <a:rPr lang="ar-AE" sz="1400" b="1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جيد: </a:t>
                      </a:r>
                      <a:r>
                        <a:rPr lang="ar-AE" sz="14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يسمي </a:t>
                      </a:r>
                      <a:r>
                        <a:rPr lang="ar-AE" sz="14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امثلة </a:t>
                      </a:r>
                      <a:r>
                        <a:rPr lang="ar-AE" sz="14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على رزق الله بمساعدة بسيطة          </a:t>
                      </a:r>
                      <a:r>
                        <a:rPr lang="ar-AE" sz="1400" b="1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مرتفع: </a:t>
                      </a:r>
                      <a:r>
                        <a:rPr lang="ar-AE" sz="14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يعبر عن رزق الله   للمخلوقات بدون مساعدة</a:t>
                      </a:r>
                      <a:endParaRPr lang="ar-AE" sz="14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18 March 2021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122827" y="329218"/>
            <a:ext cx="2582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600" dirty="0" smtClean="0"/>
              <a:t>التعبير </a:t>
            </a:r>
            <a:r>
              <a:rPr lang="ar-AE" sz="1600" dirty="0"/>
              <a:t>عن رزق الله تعالى </a:t>
            </a:r>
            <a:r>
              <a:rPr lang="ar-AE" sz="1600" dirty="0" smtClean="0"/>
              <a:t>للمخلوقات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3" y="1221313"/>
            <a:ext cx="1897129" cy="1868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0" y="329218"/>
            <a:ext cx="2273344" cy="2669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26876"/>
            <a:ext cx="1767985" cy="1654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8823" y="1552704"/>
            <a:ext cx="7670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 عن الكائنات الحية وغير الحية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1064" y="2709232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 عن </a:t>
            </a:r>
            <a:r>
              <a:rPr lang="ar-AE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نعم الله على المخلوقات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7834" y="3644630"/>
            <a:ext cx="4552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 عن </a:t>
            </a:r>
            <a:r>
              <a:rPr lang="ar-AE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الله الرزاق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596977" y="464826"/>
            <a:ext cx="4685739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فيديوهات تعليمية  عن نعم الله على المخلوقات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192" y="2012083"/>
            <a:ext cx="4953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www.youtube.com/watch?v=P1RNikrWBSg</a:t>
            </a:r>
            <a:endParaRPr lang="ar-AE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56036" y="3155321"/>
            <a:ext cx="5007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www.youtube.com/watch?v=bAB0e3vBnN8</a:t>
            </a:r>
            <a:endParaRPr lang="ar-AE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7192" y="4074228"/>
            <a:ext cx="4834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www.youtube.com/watch?v=zdH-efGpszE</a:t>
            </a:r>
            <a:endParaRPr lang="ar-AE" dirty="0" smtClean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5" y="4780825"/>
            <a:ext cx="3186936" cy="1663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47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699026" y="287639"/>
            <a:ext cx="4685739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نماذج من  أوراق عمل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1" y="1562986"/>
            <a:ext cx="3235044" cy="4524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74" y="1438372"/>
            <a:ext cx="3621279" cy="4504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05" y="1689824"/>
            <a:ext cx="3193579" cy="4397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6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395966" y="1481594"/>
            <a:ext cx="4972105" cy="43683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r>
              <a:rPr lang="ar-AE" sz="2000" dirty="0" smtClean="0"/>
              <a:t>منال عباس العيوني </a:t>
            </a:r>
            <a:endParaRPr lang="ru-RU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977">
            <a:off x="8572500" y="237879"/>
            <a:ext cx="2802385" cy="1343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purl.org/dc/elements/1.1/"/>
    <ds:schemaRef ds:uri="0860e916-1933-4f54-bf75-902e7a9d18b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c1803469-1359-4921-b8b2-4aa11e6de6e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0860e916-1933-4f54-bf75-902e7a9d18bb"/>
    <ds:schemaRef ds:uri="c1803469-1359-4921-b8b2-4aa11e6de6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511</Words>
  <Application>Microsoft Office PowerPoint</Application>
  <PresentationFormat>Widescreen</PresentationFormat>
  <Paragraphs>80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Sakkal Majalla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YUSRA ABDULLA NASER SHAAYA</cp:lastModifiedBy>
  <cp:revision>100</cp:revision>
  <dcterms:created xsi:type="dcterms:W3CDTF">2020-07-26T19:33:45Z</dcterms:created>
  <dcterms:modified xsi:type="dcterms:W3CDTF">2021-03-18T09:31:15Z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