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67" r:id="rId6"/>
    <p:sldId id="257" r:id="rId7"/>
    <p:sldId id="258" r:id="rId8"/>
    <p:sldId id="268" r:id="rId9"/>
    <p:sldId id="26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673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6259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25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25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-ذكر الصلاة على النبي -صلى الله عليه وسلم - بأي صيغة كانت كلما ذكر اسمه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723393" y="5266975"/>
            <a:ext cx="2141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أحمد علي عواد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250472"/>
              </p:ext>
            </p:extLst>
          </p:nvPr>
        </p:nvGraphicFramePr>
        <p:xfrm>
          <a:off x="154004" y="220749"/>
          <a:ext cx="11906451" cy="6631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89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احمد علي عواد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EG" sz="1200" dirty="0" smtClean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ذكر الصلاة على النبي -صلى الله عليه وسلم - بأي صيغة كانت كلما ذكر اسمه</a:t>
                      </a:r>
                      <a:r>
                        <a:rPr lang="ar-AE" sz="1200" dirty="0" smtClean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dirty="0" smtClean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</a:b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</a:t>
                      </a: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:(1405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ar-AE" sz="1200" b="1" i="0" u="none" strike="noStrik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61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12-13</a:t>
                      </a: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بسيطة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37217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400" dirty="0" smtClean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ذكر الصلاة على النبي -صلى الله عليه وسلم - بأي صيغة كانت كلما ذكر اسمه</a:t>
                      </a:r>
                      <a:r>
                        <a:rPr lang="ar-AE" sz="1400" dirty="0" smtClean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400" dirty="0" smtClean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</a:br>
                      <a:endParaRPr lang="ar-EG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الرجل المريض والصلاة على النبي </a:t>
                      </a:r>
                      <a:endParaRPr lang="ar-EG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ase"/>
                      <a:r>
                        <a:rPr lang="ar-AE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كان</a:t>
                      </a:r>
                      <a:r>
                        <a:rPr lang="ar-AE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 هناك رجل </a:t>
                      </a:r>
                      <a:r>
                        <a:rPr lang="ar-AE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مصاب بمرض السرطان في رأسه ، وقالوا له حياتك قاربت على الانتهاء والأمل في النجاة قليل .. فذهب إلى بيته وتطهر وجلس يصلي على النبي صلى الله عليه سلم وهو يقول : " اللهم صلي على سيدنا محمد طب القلوب ودوائها وعافية الابدان وشفاءها ونور الأبصار وضيائها " قال فأحسست ببرد يده الشريفة على رأسي وسمع هاتفاً يقول : قل وروح الارواح وسر بقائها.</a:t>
                      </a:r>
                    </a:p>
                    <a:p>
                      <a:pPr algn="r" rtl="1" fontAlgn="base"/>
                      <a:r>
                        <a:rPr lang="ar-AE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>فشفي الرجل بفضل الصلاة على النبي وذهب إلى الأطباء فتعجبوا حتى قال الراوي كان منهم رجل على غير دين الاسلام فأسلم مما رأى من الكرامة ، فقالوا له ماذا فعلت يا رجل ، قال : أكثرت الصلاة عليه.</a:t>
                      </a:r>
                    </a:p>
                    <a:p>
                      <a:pPr algn="r"/>
                      <a:r>
                        <a:rPr lang="ar-AE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A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20" y="3290151"/>
            <a:ext cx="3596472" cy="30661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236" y="3290151"/>
            <a:ext cx="3476009" cy="309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38145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dirty="0" smtClean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تسميع الحديث النبوي الشريف : البَخِيلُ مَن ذُكِرتُ عِندَهُ فَلَم يُصلِّ عليَّ </a:t>
                      </a:r>
                      <a:endParaRPr lang="en-US" sz="110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بالتالي:</a:t>
                      </a:r>
                      <a:b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توجيه أسئلة للطلبة يسألهم فيها عن احداث القصة </a:t>
                      </a:r>
                      <a:b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ان يوضح المعلم الدرس المستفاد من القصة</a:t>
                      </a:r>
                      <a:b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ان يوضح المعلم للطلاب فضل الصلاة على النبي  </a:t>
                      </a:r>
                      <a:b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ان يذكر المعلم للطلاب صيغ مختلفة للصلاة على النبي صلى الله عليه وسلم ويشارك الطلاب فيها </a:t>
                      </a:r>
                      <a:r>
                        <a:rPr lang="en-US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 ان يذكر المعلم احدى صيغ الصلاة على النبي ويردد الطلاب من خلفه </a:t>
                      </a:r>
                      <a:br>
                        <a:rPr lang="ar-AE" sz="14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549" y="3262785"/>
            <a:ext cx="3476009" cy="309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574299"/>
              </p:ext>
            </p:extLst>
          </p:nvPr>
        </p:nvGraphicFramePr>
        <p:xfrm>
          <a:off x="180107" y="98386"/>
          <a:ext cx="11804073" cy="57325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786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</a:t>
                      </a:r>
                      <a:r>
                        <a:rPr lang="ar-EG" sz="1200" b="1" u="non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AE" sz="1200" b="1" u="non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u="non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ان يحكي المعلم القصة اكثر من مرة للطلاب </a:t>
                      </a:r>
                      <a:b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ان يشاركهم في الحكي بعد ذلك </a:t>
                      </a:r>
                      <a:b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ان يطرح عليهم أسئلة بأحداث القصة</a:t>
                      </a:r>
                      <a:b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ان يوضح المعلم للطلاب فضل الصلاة على النبي  </a:t>
                      </a:r>
                      <a:b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 ان يذكر المعلم للطلاب صيغ مختلفة للصلاة على النبي صلى الله عليه وسلم ويشارك الطلاب فيها </a:t>
                      </a:r>
                      <a: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 ان يذكر المعلم احدى صيغ الصلاة على النبي ويردد الطلاب من خلفه </a:t>
                      </a:r>
                      <a:endParaRPr lang="ar-EG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7- ان يكتب احدى صيغ الصلاة على النبي على السبورة ويقوم الطلاب بالقراءة</a:t>
                      </a:r>
                      <a:b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8- ان يقوم كل طالب بقول صيغة الصلاة بمفرده عندما يطلب منه ذلك </a:t>
                      </a:r>
                      <a:b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u="non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9- ان يوضح المعلم للطلاب ان يذكروا صيغة الصلاة على النبي كلما ذكر اسم النبي او سيرته امامهم   </a:t>
                      </a:r>
                      <a:endParaRPr lang="ar-EG" sz="1200" b="1" u="non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93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التربية الفنية :</a:t>
                      </a:r>
                      <a:b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معلم التربية الفنية بعمل لوحة عليها صيغة الصلاة على النبي ويشترك الطلاب فيها </a:t>
                      </a:r>
                      <a:b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التربية الموسيقية :</a:t>
                      </a:r>
                      <a:b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معلم التربية الموسيقية بعمل كورال مع الطلاب يتضمن صيغة الصلاة على النبي </a:t>
                      </a:r>
                      <a:endParaRPr lang="ar-EG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الداعمة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48185"/>
                  </a:ext>
                </a:extLst>
              </a:tr>
              <a:tr h="63793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يكتب على النقاط صيغة الصلاة على النبي </a:t>
                      </a:r>
                      <a:b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يلون اسم النبي محمد صلى الله عليه وسلم </a:t>
                      </a:r>
                      <a:endParaRPr lang="ar-EG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90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قصة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 فضل الصلاة على النبي </a:t>
                      </a:r>
                      <a:b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https://www.youtube.com/watch?v=q7Je0kMyvY8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25 November 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173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797076"/>
              </p:ext>
            </p:extLst>
          </p:nvPr>
        </p:nvGraphicFramePr>
        <p:xfrm>
          <a:off x="180107" y="98385"/>
          <a:ext cx="11804073" cy="6360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6060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أوراق عمل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25 November 2020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93561"/>
              </p:ext>
            </p:extLst>
          </p:nvPr>
        </p:nvGraphicFramePr>
        <p:xfrm>
          <a:off x="838200" y="719666"/>
          <a:ext cx="9561022" cy="50909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0511">
                  <a:extLst>
                    <a:ext uri="{9D8B030D-6E8A-4147-A177-3AD203B41FA5}">
                      <a16:colId xmlns:a16="http://schemas.microsoft.com/office/drawing/2014/main" val="2259240928"/>
                    </a:ext>
                  </a:extLst>
                </a:gridCol>
                <a:gridCol w="4780511">
                  <a:extLst>
                    <a:ext uri="{9D8B030D-6E8A-4147-A177-3AD203B41FA5}">
                      <a16:colId xmlns:a16="http://schemas.microsoft.com/office/drawing/2014/main" val="949276559"/>
                    </a:ext>
                  </a:extLst>
                </a:gridCol>
              </a:tblGrid>
              <a:tr h="577119">
                <a:tc>
                  <a:txBody>
                    <a:bodyPr/>
                    <a:lstStyle/>
                    <a:p>
                      <a:pPr algn="ctr"/>
                      <a:r>
                        <a:rPr lang="ar-AE" sz="2800" dirty="0" smtClean="0"/>
                        <a:t>عليه الصلاة والسلام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800" dirty="0" smtClean="0"/>
                        <a:t>صلي الله عليه وسلم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951620"/>
                  </a:ext>
                </a:extLst>
              </a:tr>
              <a:tr h="11284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73719"/>
                  </a:ext>
                </a:extLst>
              </a:tr>
              <a:tr h="11284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74381"/>
                  </a:ext>
                </a:extLst>
              </a:tr>
              <a:tr h="11284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392289"/>
                  </a:ext>
                </a:extLst>
              </a:tr>
              <a:tr h="11284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244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2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347520"/>
              </p:ext>
            </p:extLst>
          </p:nvPr>
        </p:nvGraphicFramePr>
        <p:xfrm>
          <a:off x="180107" y="98386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226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أوراق عمل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يقول الطالب الحديث النبوي الشريف بمفرده دون أي مساعدة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متوسط: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يقول الطالب الحديث النبوي الشريف بمساعدة لفظية جزئية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25 November 2020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"/>
          <a:stretch/>
        </p:blipFill>
        <p:spPr>
          <a:xfrm>
            <a:off x="4829693" y="648393"/>
            <a:ext cx="5636031" cy="4984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0" t="10457" r="10901" b="11901"/>
          <a:stretch/>
        </p:blipFill>
        <p:spPr>
          <a:xfrm>
            <a:off x="767540" y="648393"/>
            <a:ext cx="3474721" cy="48712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4574</TotalTime>
  <Words>541</Words>
  <Application>Microsoft Office PowerPoint</Application>
  <PresentationFormat>Widescreen</PresentationFormat>
  <Paragraphs>62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Office Theme</vt:lpstr>
      <vt:lpstr>1_Office Theme</vt:lpstr>
      <vt:lpstr>-ذكر الصلاة على النبي -صلى الله عليه وسلم - بأي صيغة كانت كلما ذكر اسمه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AHMED ALI AWAD ABOHAMADA</cp:lastModifiedBy>
  <cp:revision>263</cp:revision>
  <dcterms:created xsi:type="dcterms:W3CDTF">2020-07-26T19:33:45Z</dcterms:created>
  <dcterms:modified xsi:type="dcterms:W3CDTF">2020-11-25T09:53:08Z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