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3"/>
  </p:notesMasterIdLst>
  <p:sldIdLst>
    <p:sldId id="267" r:id="rId6"/>
    <p:sldId id="257" r:id="rId7"/>
    <p:sldId id="262" r:id="rId8"/>
    <p:sldId id="264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yman haddad" initials="ah" lastIdx="1" clrIdx="0">
    <p:extLst>
      <p:ext uri="{19B8F6BF-5375-455C-9EA6-DF929625EA0E}">
        <p15:presenceInfo xmlns:p15="http://schemas.microsoft.com/office/powerpoint/2012/main" userId="699ba793926385f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212" autoAdjust="0"/>
  </p:normalViewPr>
  <p:slideViewPr>
    <p:cSldViewPr snapToGrid="0">
      <p:cViewPr varScale="1">
        <p:scale>
          <a:sx n="94" d="100"/>
          <a:sy n="94" d="100"/>
        </p:scale>
        <p:origin x="12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756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26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26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26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26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26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26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26 November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26 November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26 November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26 November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26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26 November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26 November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26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26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26 November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967762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26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26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26 November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26 November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26 November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26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26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26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26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  <p:sldLayoutId id="2147483675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G8Czcrjkb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jnfRGzmkqg&amp;pbjreload=10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1.pn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9SjmzgaRTU&amp;pbjreload=10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6849022" y="2710655"/>
            <a:ext cx="5226178" cy="2121678"/>
          </a:xfrm>
        </p:spPr>
        <p:txBody>
          <a:bodyPr>
            <a:normAutofit fontScale="90000"/>
          </a:bodyPr>
          <a:lstStyle/>
          <a:p>
            <a:pPr algn="ctr" rtl="1"/>
            <a:r>
              <a:rPr lang="ar-EG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المجال :التربية الاسلامية </a:t>
            </a:r>
            <a:br>
              <a:rPr lang="ar-EG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EG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الهدف :تسميع الاحاديث النبوية الشريفة  : مَنْ قَالَ حِينَ يَسْمَعُ الندِّاءَ: اللهَّمَّ رَبَّ هَذِهِ الدَّعْوَةِ التاَّمَّةِ، وَالصَّلَةِ القْائمِةِ، آتِ مُحَمَّدًا الوسِيلةَ  وَالفْضِيلةَ، وَابْعَثْهُ مَقَامًا مَحْمُودًا الذَّي وَعَدْتَهُ، حَلتَّ لهَ شَفَاعَتِي يَوْمَ القْياَمَةِ</a:t>
            </a:r>
            <a:br>
              <a:rPr lang="ar-EG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أ/ إبراهيم أحمد إبراهيم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247583"/>
              </p:ext>
            </p:extLst>
          </p:nvPr>
        </p:nvGraphicFramePr>
        <p:xfrm>
          <a:off x="154004" y="220749"/>
          <a:ext cx="11906451" cy="65207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6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5273040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138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928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: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إبراهيم أحمد إبراهيم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 fontAlgn="ctr"/>
                      <a:r>
                        <a:rPr lang="ar-EG" sz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تسميع الاحاديث النبوية الشريفة  : مَنْ قَالَ حِينَ يَسْمَعُ الندِّاءَ: اللهَّمَّ رَبَّ هَذِهِ الدَّعْوَةِ التاَّمَّةِ، وَالصَّلَ</a:t>
                      </a:r>
                      <a:r>
                        <a:rPr lang="ar-AE" sz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</a:t>
                      </a:r>
                      <a:r>
                        <a:rPr lang="ar-EG" sz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ةِ القْائمِةِ، آتِ مُحَمَّدًا الوسِيلةَ  وَالفْضِيلةَ، وَابْعَثْهُ مَقَامًا مَحْمُودًا الذَّي وَعَدْتَهُ، حَلتَّ لهَ شَفَاعَتِي يَوْمَ القْياَمَةِ</a:t>
                      </a:r>
                      <a:endParaRPr lang="ar-AE" sz="120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 fontAlgn="ctr"/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:(1408</a:t>
                      </a:r>
                      <a:r>
                        <a:rPr lang="ar-AE" sz="12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ctr" rtl="1" fontAlgn="ctr"/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27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13</a:t>
                      </a:r>
                      <a:r>
                        <a:rPr lang="ar-EG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14</a:t>
                      </a:r>
                      <a:r>
                        <a:rPr lang="ar-EG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بسيطة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البسيطة 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118736">
                <a:tc gridSpan="3">
                  <a:txBody>
                    <a:bodyPr/>
                    <a:lstStyle/>
                    <a:p>
                      <a:pPr algn="r" rtl="1"/>
                      <a:r>
                        <a:rPr lang="ar-EG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</a:t>
                      </a:r>
                      <a:r>
                        <a:rPr lang="ar-AE" sz="1400" b="1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؟</a:t>
                      </a:r>
                      <a:endParaRPr lang="ar-AE" sz="1400" b="1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حمد طالب في الصف السابع، وأخته فاطمة في الصف التاسع ذهبا إلى التسوق ، وفي أثناء التجول</a:t>
                      </a:r>
                      <a:r>
                        <a:rPr lang="ar-AE" sz="1600" b="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داخل المول أٌذن لصلاة المغرب، فوجدا والدهما يقول بعض الكلمات فسألته فاطمة ماذا تقول يا أبي ، رد عليها والدها </a:t>
                      </a:r>
                      <a:r>
                        <a:rPr lang="ar-EG" sz="1400" b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مَنْ قَالَ حِينَ يَسْمَعُ الندِّاءَ: اللهَّمَّ رَبَّ هَذِهِ الدَّعْوَةِ التاَّمَّةِ، وَالصَّلَ</a:t>
                      </a:r>
                      <a:r>
                        <a:rPr lang="ar-AE" sz="1400" b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</a:t>
                      </a:r>
                      <a:r>
                        <a:rPr lang="ar-EG" sz="1400" b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ةِ القْائمِةِ، آتِ مُحَمَّدًا الوسِيلةَ  وَالفْضِيلةَ، وَابْعَثْهُ مَقَامًا مَحْمُودًا الذَّي وَعَدْتَهُ، حَلتَّ لهَ شَفَاعَتِي يَوْمَ القْياَمَةِ</a:t>
                      </a:r>
                      <a:r>
                        <a:rPr lang="ar-AE" sz="1400" b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. فرد</a:t>
                      </a:r>
                      <a:r>
                        <a:rPr lang="ar-AE" sz="1400" b="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حمد وفاطمة وقالا شكرا يا والدي سوف أردد خلف المؤذن ثم أقول هذا الدعاء .</a:t>
                      </a:r>
                      <a:endParaRPr lang="ar-AE" sz="1400" b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dirty="0"/>
                    </a:p>
                    <a:p>
                      <a:pPr algn="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                                                                 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4635" y="2643071"/>
            <a:ext cx="3877628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</a:t>
            </a:r>
            <a:r>
              <a:rPr lang="en-US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www.youtube.com/watch?v=LG8CzcrjkbI</a:t>
            </a:r>
            <a:endParaRPr lang="ar-AE" dirty="0" smtClean="0">
              <a:solidFill>
                <a:prstClr val="black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>
              <a:defRPr/>
            </a:pPr>
            <a:r>
              <a:rPr kumimoji="0" lang="ar-A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سماع الحديث الشريف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26 November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004" y="3294913"/>
            <a:ext cx="3859196" cy="34265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200" y="3274882"/>
            <a:ext cx="4084320" cy="34465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7532" y="3207968"/>
            <a:ext cx="2748553" cy="351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20384"/>
              </p:ext>
            </p:extLst>
          </p:nvPr>
        </p:nvGraphicFramePr>
        <p:xfrm>
          <a:off x="212035" y="201391"/>
          <a:ext cx="11769196" cy="66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0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71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تسميع الاحاديث النبوية الشريفة  : مَنْ قَالَ حِينَ يَسْمَعُ الندِّاءَ: اللهَّمَّ رَبَّ هَذِهِ الدَّعْوَةِ التاَّمَّةِ، وَالصَّلَاةِ القْائمِةِ، آتِ مُحَمَّدًا الوسِيلةَ  وَالفْضِيلةَ، وَابْعَثْهُ مَقَامًا مَحْمُودًا الذَّي وَعَدْتَهُ، حَلتَّ لهَ شَفَاعَتِي يَوْمَ القْياَمَةِ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11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4662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اانشطه الصفية </a:t>
                      </a:r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EG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:- </a:t>
                      </a:r>
                      <a:r>
                        <a:rPr lang="ar-EG" sz="12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تسميع الاحاديث النبوية الشريفة : تسميع الاحاديث النبوية الشريفة  : مَنْ قَالَ حِينَ يَسْمَعُ الندِّاءَ: اللهَّمَّ رَبَّ هَذِهِ الدَّعْوَةِ التاَّمَّةِ، وَالصَّلَاةِ القْائمِةِ، آتِ مُحَمَّدًا الوسِيلةَ  وَالفْضِيلةَ، وَابْعَثْهُ مَقَامًا مَحْمُودًا الذَّي وَعَدْتَهُ، حَلتَّ لهَ شَفَاعَتِي يَوْمَ القْياَمَةِ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EG" sz="12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هذا </a:t>
                      </a:r>
                      <a:r>
                        <a:rPr lang="ar-EG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يعتمد </a:t>
                      </a: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على قدرة الطالب على الاستماع والإنصات الجيد أثناء قراءة المعلم أو تشغيل مقطع صوتي عن الحديث الشريف .    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اولاً نشاط تحفزى :</a:t>
                      </a:r>
                      <a:endParaRPr lang="ar-SA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قبل البدء فى الهدف تهيئة </a:t>
                      </a:r>
                      <a:r>
                        <a:rPr lang="ar-EG" sz="12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</a:t>
                      </a: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طلاب عن الدرس </a:t>
                      </a:r>
                      <a:r>
                        <a:rPr lang="ar-EG" sz="12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 من منكم يسمع الأذان  ومن يذهب إلى المسجد ) بعد الأذان ماذا نقول 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المعلم بعرض بعض الصور عن المسجد وصور للمؤذن وماذا يقول ثم تدريب الطلاب .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26 November 2020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12036" y="1301951"/>
            <a:ext cx="4837484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</a:t>
            </a:r>
            <a:r>
              <a:rPr lang="en-US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www.youtube.com/watch?v=cjnfRGzmkqg&amp;pbjreload=101</a:t>
            </a:r>
            <a:endParaRPr kumimoji="0" lang="ar-AE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>
              <a:defRPr/>
            </a:pPr>
            <a:r>
              <a:rPr kumimoji="0" lang="ar-A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حديث شريف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01" b="10554"/>
          <a:stretch/>
        </p:blipFill>
        <p:spPr>
          <a:xfrm>
            <a:off x="289560" y="2875279"/>
            <a:ext cx="3469640" cy="34645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240" y="2875278"/>
            <a:ext cx="3474721" cy="34810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1" y="2875278"/>
            <a:ext cx="3180079" cy="34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06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195509"/>
              </p:ext>
            </p:extLst>
          </p:nvPr>
        </p:nvGraphicFramePr>
        <p:xfrm>
          <a:off x="193963" y="329219"/>
          <a:ext cx="11804073" cy="54095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7421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: 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المعلم بعرض صور وبشرح الدرس على طلابه 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كالتالي  </a:t>
                      </a:r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حسب الفيديو المرفق </a:t>
                      </a:r>
                      <a:endParaRPr lang="ar-AE" sz="1400" b="1" u="none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</a:t>
                      </a:r>
                      <a:r>
                        <a:rPr lang="ar-EG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نشاط  الفنى :- </a:t>
                      </a:r>
                    </a:p>
                    <a:p>
                      <a:pPr algn="r" rtl="1"/>
                      <a:r>
                        <a:rPr lang="ar-EG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1 -  </a:t>
                      </a: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مجسم خارجي على شكل المسجد .</a:t>
                      </a:r>
                      <a:endParaRPr lang="ar-EG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الطلاب بقص ورق مقوى بالألوان الخاصة  ولصقة على الكرتونة بمساعدة المعلم 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المعلم بعمل تمرينات رياضية للطلاب تناسب الهدف .</a:t>
                      </a:r>
                      <a:endParaRPr lang="ar-EG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تشغيل فيديو عن الدعاء وتقليد الطلاب للفيديو أثناء العرض بمساعدة المعلم .</a:t>
                      </a:r>
                      <a:endParaRPr lang="ar-EG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1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يحفظ الطالب الحديث الشريف :اللهَّمَّ رَبَّ هَذِهِ الدَّعْوَةِ التاَّمَّةِ، وَالصَّلَاةِ القْائمِةِ، آتِ مُحَمَّدًا الوسِيلةَ  وَالفْضِيلةَ، وَابْعَثْهُ مَقَامًا مَحْمُودًا الذَّي وَعَدْتَهُ، حَلتَّ لهَ شَفَاعَتِي يَوْمَ القْياَمَةِ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EG" sz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يسمع الطالب أو الطالبة الحديث الشريف : </a:t>
                      </a:r>
                      <a:r>
                        <a:rPr lang="ar-EG" sz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اللهَّمَّ رَبَّ هَذِهِ الدَّعْوَةِ التاَّمَّةِ، وَالصَّلَ</a:t>
                      </a:r>
                      <a:r>
                        <a:rPr lang="ar-AE" sz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</a:t>
                      </a:r>
                      <a:r>
                        <a:rPr lang="ar-EG" sz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ةِ القْائمِةِ، آتِ مُحَمَّدًا الوسِيلةَ  وَالفْضِيلةَ، وَابْعَثْهُ مَقَامًا مَحْمُودًا الذَّي وَعَدْتَهُ، حَلتَّ لهَ شَفَاعَتِي يَوْمَ القْياَمَةِ</a:t>
                      </a:r>
                      <a:r>
                        <a:rPr lang="ar-AE" sz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110">
                <a:tc>
                  <a:txBody>
                    <a:bodyPr/>
                    <a:lstStyle/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 ان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يسمع الطالب الحديث 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3/4    من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المعلم 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:ان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يقرأ الطالب الحديث 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2/4 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لمعلم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  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ضعيف : 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يستمع فقط بدون قراءة أو تسميع للحديث الشريف 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1/4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الشكل 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772297" y="872238"/>
            <a:ext cx="54747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defRPr/>
            </a:pPr>
            <a:endParaRPr kumimoji="0" lang="ar-SA" sz="1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26 November 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8818827" y="652383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54341" y="790882"/>
            <a:ext cx="35700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defRPr/>
            </a:pPr>
            <a:endParaRPr kumimoji="0" lang="ar-SA" sz="1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51876" y="684559"/>
            <a:ext cx="35700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defRPr/>
            </a:pPr>
            <a:endParaRPr kumimoji="0" lang="ar-SA" sz="1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66576" y="950580"/>
            <a:ext cx="4718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www.youtube.com/watch?v=L9SjmzgaRTU&amp;pbjreload=101</a:t>
            </a:r>
            <a:endParaRPr lang="ar-AE" sz="1200" dirty="0" smtClean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rtl="1">
              <a:defRPr/>
            </a:pPr>
            <a:endParaRPr kumimoji="0" lang="ar-SA" sz="1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479551" y="1074065"/>
            <a:ext cx="4295743" cy="629267"/>
          </a:xfrm>
        </p:spPr>
        <p:txBody>
          <a:bodyPr>
            <a:normAutofit/>
          </a:bodyPr>
          <a:lstStyle/>
          <a:p>
            <a:pPr algn="ctr" rtl="1"/>
            <a:r>
              <a:rPr lang="ar-EG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</a:t>
            </a:r>
            <a:r>
              <a:rPr lang="ar-AE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مسك القلم والتلوين في الصورة</a:t>
            </a:r>
            <a:endParaRPr lang="en-US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8474" y="3429000"/>
            <a:ext cx="3913188" cy="2249488"/>
          </a:xfrm>
        </p:spPr>
        <p:txBody>
          <a:bodyPr>
            <a:normAutofit/>
          </a:bodyPr>
          <a:lstStyle/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عدد النقاط المهمه</a:t>
            </a:r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: المهارات الداعمية :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البصرية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السمعية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الحركية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الادراكية </a:t>
            </a:r>
          </a:p>
          <a:p>
            <a:pPr marL="0" indent="0" algn="r" rtl="1">
              <a:buNone/>
            </a:pPr>
            <a:r>
              <a:rPr lang="ar-EG" sz="1200" b="1" baseline="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ar-EG" sz="1200" b="1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26 November 2020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771D75-A3C9-4078-8557-78C98B91AB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AE" dirty="0" smtClean="0"/>
              <a:t>المهارات الواجب ادراكها عند الطالب </a:t>
            </a:r>
            <a:endParaRPr lang="en-US" dirty="0"/>
          </a:p>
        </p:txBody>
      </p:sp>
      <p:pic>
        <p:nvPicPr>
          <p:cNvPr id="19" name="Picture Placeholder 18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34" r="18034"/>
          <a:stretch>
            <a:fillRect/>
          </a:stretch>
        </p:blipFill>
        <p:spPr>
          <a:xfrm rot="720000">
            <a:off x="6381995" y="230381"/>
            <a:ext cx="4848330" cy="5472101"/>
          </a:xfrm>
        </p:spPr>
      </p:pic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يقوم الطالب بتقليد الصورة وتلوينها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456" y="1113044"/>
            <a:ext cx="4301743" cy="40507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5199" y="1113044"/>
            <a:ext cx="4403345" cy="405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572158" y="1016673"/>
            <a:ext cx="8705088" cy="4050792"/>
          </a:xfrm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4307" y="5391735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تلوين الصورة بما يراه مناسبا للطالب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2158" y="1016673"/>
            <a:ext cx="4249522" cy="40507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679" y="720255"/>
            <a:ext cx="4565015" cy="434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03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2842</TotalTime>
  <Words>607</Words>
  <Application>Microsoft Office PowerPoint</Application>
  <PresentationFormat>Widescreen</PresentationFormat>
  <Paragraphs>128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Franklin Gothic Book</vt:lpstr>
      <vt:lpstr>Sakkal Majalla</vt:lpstr>
      <vt:lpstr>Office Theme</vt:lpstr>
      <vt:lpstr>1_Office Theme</vt:lpstr>
      <vt:lpstr>المجال :التربية الاسلامية  الهدف :تسميع الاحاديث النبوية الشريفة  : مَنْ قَالَ حِينَ يَسْمَعُ الندِّاءَ: اللهَّمَّ رَبَّ هَذِهِ الدَّعْوَةِ التاَّمَّةِ، وَالصَّلَةِ القْائمِةِ، آتِ مُحَمَّدًا الوسِيلةَ  وَالفْضِيلةَ، وَابْعَثْهُ مَقَامًا مَحْمُودًا الذَّي وَعَدْتَهُ، حَلتَّ لهَ شَفَاعَتِي يَوْمَ القْياَمَةِ </vt:lpstr>
      <vt:lpstr>PowerPoint Presentation</vt:lpstr>
      <vt:lpstr>PowerPoint Presentation</vt:lpstr>
      <vt:lpstr>PowerPoint Presentation</vt:lpstr>
      <vt:lpstr>  مسك القلم والتلوين في الصورة</vt:lpstr>
      <vt:lpstr>يقوم الطالب بتقليد الصورة وتلوينها </vt:lpstr>
      <vt:lpstr>تلوين الصورة بما يراه مناسبا للطالب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IBRAHIM AHMED IBRAHIM MOHAMED</cp:lastModifiedBy>
  <cp:revision>211</cp:revision>
  <dcterms:created xsi:type="dcterms:W3CDTF">2020-07-26T19:33:45Z</dcterms:created>
  <dcterms:modified xsi:type="dcterms:W3CDTF">2020-11-26T06:30:23Z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