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57" r:id="rId3"/>
    <p:sldId id="264" r:id="rId4"/>
    <p:sldId id="277" r:id="rId5"/>
    <p:sldId id="278" r:id="rId6"/>
    <p:sldId id="271" r:id="rId7"/>
    <p:sldId id="280" r:id="rId8"/>
    <p:sldId id="281" r:id="rId9"/>
    <p:sldId id="279" r:id="rId10"/>
    <p:sldId id="285" r:id="rId11"/>
    <p:sldId id="286" r:id="rId12"/>
    <p:sldId id="284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958D1-8180-4DF3-9C46-0962768E0CA6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7396A-ADBF-495D-9B3E-F2F05B646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83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1822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C6C2-D99B-49AB-AAEC-2C1C863FF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E36AD-879C-4301-B744-4A83F187A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34E30-9168-490E-AEEC-328635ED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8A77E-89E8-4C34-B16A-3BAE80E8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E40-82F9-4073-BF9F-8E24B154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19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3F050-2485-43AD-B5F2-2DB78DA27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D2DB64-1402-4014-B1E2-925BE29D9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5767F-E843-42A1-9161-BA3DC8C77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183C5-DB37-4DE0-A4BC-E1BA4EA7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84A9F-779E-4C86-80B1-C304A0BF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2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2C262A-156E-49DB-B477-8F77D268D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CF212C-95BA-487A-A3B0-60805093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D9D2A-025C-468F-A532-2A44A9EB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4B074-A692-4269-BA4A-35DDA31F3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DF8A8-A567-4D0E-BC0A-B9930ADA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3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998518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8 December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0003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72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2A0AA-E42C-4095-95D2-1560093A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620F5-DC3F-443B-B72A-E20AD4126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4525D-D4C5-40C4-86C5-3934982C4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62C12-B277-4720-AEF3-71167012C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3AA3F-A03D-4CDF-8296-1859DE9A3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42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9741-5AB1-4B44-8E94-65833B96D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0BCCC-8D76-4331-B206-066EFBBD2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C1DD-E8CF-4785-A5B4-911BFF0D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AD80C-3515-4CD0-9155-1470182B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A1DA1-AC14-4421-9196-67BF6D95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21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8B875-DB04-4599-9C9B-2F5E380D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BF868-C4CF-4F90-98C8-0484CE017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9C485-BC49-455B-AD1E-8FC31713F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942E2-385E-4D2F-B6FB-4D70372B7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8B6D5-46C4-42A1-9299-9F54B054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D4750-F1C3-41C8-8521-6B84CE60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34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714D-3292-4B98-A98B-27F704A2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0AC68-E9E0-4C8D-B93F-DC1F5A5D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6A0BF-7D67-405A-ABD4-D4F1A49B0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CDEC29-BCDA-42B0-8305-F3B4E20C91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4616A7-1203-4088-B7AC-DDDEAC160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2292E6-5D65-465E-A0D7-1EF35D7C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1B7C24-8565-4BB0-B7A6-BA63F25B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3AD4EB-1869-449A-8583-B5A4DD60C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46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2D4C-75ED-4C1A-A79C-F1DA3BA2D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E7F21-7998-4E08-9C86-0B6DBC1DE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08456-385A-494E-A90B-44DC4A034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82579C-03C5-4183-A5CF-8D2377325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45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8E6560-CFE4-4852-9157-48AA9DBD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C2A407-BEB3-4B14-A4BC-1E8A26B5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7D5C6-26C3-4B74-85BF-DC4B7F10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2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C5B4-4747-4E6D-BD5C-40C7A6B7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899E4-60DF-4AE5-A1C9-9F3D67764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3E53C-754A-496E-BB6B-AA68DB904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10952-6F61-4634-BE8E-A93BCE50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B0647-3004-4ACB-ABA8-6C0312409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A4121-C458-441F-ACBA-D93144A5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4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DE68F-6C24-411C-A6A4-2CC99240C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38F12E-54F3-4CB0-9012-2BC78EF6D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E7E31-8163-43E8-98AE-5229BB10C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3654D-92C7-48DE-BF29-4D1DFC21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31797-B4D4-48BF-B98E-140FCC99A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0B60C-4FEC-42B3-96F1-3B00123D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49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D33550-D528-4800-9A8F-50D763F18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570B4-9CB5-4BA3-969F-A40740CBD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1ED11-D0BB-48DB-8B43-DD4F9B818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5CB67-5D6C-4255-9C78-D6FEE98B2B12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E4224-F3FB-4995-837D-E79ADC293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57E0C-D54B-4F09-80EB-D94402A24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5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LaIBgvzI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BVNGWtTTTs" TargetMode="External"/><Relationship Id="rId2" Type="http://schemas.openxmlformats.org/officeDocument/2006/relationships/hyperlink" Target="https://www.youtube.com/watch?v=rdyZAxcmBcc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youtube.com/watch?v=JBVNGWtTTTs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Sakkal Majalla" panose="02000000000000000000" pitchFamily="2" charset="-78"/>
                <a:cs typeface="+mn-cs"/>
              </a:rPr>
              <a:t>التحرك في الاتجاهات التالية بالجسد كامل : فوق وتحت / داخل وخارج</a:t>
            </a:r>
            <a:endParaRPr lang="ru-RU" sz="28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 rot="741253">
            <a:off x="8667742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التربية النفس حركية</a:t>
            </a:r>
            <a:r>
              <a:rPr lang="ar-EG" sz="2000" dirty="0">
                <a:solidFill>
                  <a:schemeClr val="bg1"/>
                </a:solidFill>
              </a:rPr>
              <a:t>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237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تدريبات فوق  / تحت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5" descr="A picture containing toy, doll, toilet&#10;&#10;Description automatically generated">
            <a:extLst>
              <a:ext uri="{FF2B5EF4-FFF2-40B4-BE49-F238E27FC236}">
                <a16:creationId xmlns:a16="http://schemas.microsoft.com/office/drawing/2014/main" id="{19C0F49A-35E2-4889-B7A1-C8599BF3A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211" y="860536"/>
            <a:ext cx="5765633" cy="4575899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0E6BD40-D94D-404D-BFCD-E34EF1C671EE}"/>
              </a:ext>
            </a:extLst>
          </p:cNvPr>
          <p:cNvSpPr txBox="1"/>
          <p:nvPr/>
        </p:nvSpPr>
        <p:spPr>
          <a:xfrm>
            <a:off x="5161349" y="249505"/>
            <a:ext cx="2571356" cy="52322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أين</a:t>
            </a:r>
            <a:r>
              <a:rPr lang="ar-A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يوجد</a:t>
            </a:r>
            <a:r>
              <a:rPr lang="ar-EG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الولد </a:t>
            </a:r>
            <a:r>
              <a:rPr lang="ar-EG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  <a:endParaRPr lang="ar-EG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أن ي</a:t>
            </a:r>
            <a:r>
              <a:rPr kumimoji="0" lang="ar-EG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سمي</a:t>
            </a: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الطالب</a:t>
            </a:r>
            <a:r>
              <a:rPr kumimoji="0" lang="ar-EG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مكان وجود الولد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31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تدريبات فوق  / تحت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750E70-6EC2-403F-9940-08CB21DCC812}"/>
              </a:ext>
            </a:extLst>
          </p:cNvPr>
          <p:cNvSpPr txBox="1"/>
          <p:nvPr/>
        </p:nvSpPr>
        <p:spPr>
          <a:xfrm>
            <a:off x="5048771" y="240040"/>
            <a:ext cx="2571356" cy="52322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EG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kumimoji="0" lang="ar-EG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سمي </a:t>
            </a: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الطالب </a:t>
            </a:r>
            <a:r>
              <a:rPr kumimoji="0" lang="ar-EG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اتجاه </a:t>
            </a:r>
            <a: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السهم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picture containing text, businesscard, clipart, vector graphics&#10;&#10;Description automatically generated">
            <a:extLst>
              <a:ext uri="{FF2B5EF4-FFF2-40B4-BE49-F238E27FC236}">
                <a16:creationId xmlns:a16="http://schemas.microsoft.com/office/drawing/2014/main" id="{CE77500F-4B42-489A-95EC-DB005539C7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89"/>
          <a:stretch/>
        </p:blipFill>
        <p:spPr>
          <a:xfrm>
            <a:off x="2442256" y="1004290"/>
            <a:ext cx="7307487" cy="4519956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15868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أو</a:t>
            </a:r>
            <a:r>
              <a:rPr lang="ar-EG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راق 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 فوق  / تحت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12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FDD9D33-8942-45F7-8C71-766DD33111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247" t="23997" r="36731" b="9484"/>
          <a:stretch/>
        </p:blipFill>
        <p:spPr>
          <a:xfrm>
            <a:off x="1379620" y="417913"/>
            <a:ext cx="3593431" cy="4991433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F672FA-5D56-474C-87FF-E7F7B57727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8" b="2182"/>
          <a:stretch/>
        </p:blipFill>
        <p:spPr>
          <a:xfrm>
            <a:off x="6519942" y="417914"/>
            <a:ext cx="3795131" cy="4991433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57793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أور</a:t>
            </a:r>
            <a:r>
              <a:rPr lang="ar-EG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اق 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 فوق  / تحت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13</a:t>
            </a:fld>
            <a:endParaRPr lang="en-US" dirty="0"/>
          </a:p>
        </p:txBody>
      </p:sp>
      <p:pic>
        <p:nvPicPr>
          <p:cNvPr id="10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0EC791C2-8112-4871-8369-49FD365F83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3" r="-1055" b="2744"/>
          <a:stretch/>
        </p:blipFill>
        <p:spPr>
          <a:xfrm>
            <a:off x="4111752" y="218412"/>
            <a:ext cx="3968495" cy="5164018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07718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أو</a:t>
            </a:r>
            <a:r>
              <a:rPr lang="ar-EG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راق 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 فوق  / تحت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47BEAAAE-18F5-4F1C-AD41-4B184C26A7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3" b="5881"/>
          <a:stretch/>
        </p:blipFill>
        <p:spPr>
          <a:xfrm>
            <a:off x="2840547" y="268410"/>
            <a:ext cx="5995722" cy="504725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0231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316470"/>
              </p:ext>
            </p:extLst>
          </p:nvPr>
        </p:nvGraphicFramePr>
        <p:xfrm>
          <a:off x="154004" y="224446"/>
          <a:ext cx="11906451" cy="6256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0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المراجعة:</a:t>
                      </a:r>
                      <a:r>
                        <a:rPr lang="ar-EG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يسرى الشايع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الإعداد :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إريني حنا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lvl="0" indent="-171450" algn="r" rtl="1" fontAlgn="ctr">
                        <a:buFont typeface="Arial" panose="020B0604020202020204" pitchFamily="34" charset="0"/>
                        <a:buChar char="•"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التحرك في الاتجاهات التالية بالجسد كامل : فوق وتحت / داخل وخارج</a:t>
                      </a:r>
                      <a:endParaRPr lang="ar-EG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marL="171450" lvl="0" indent="-171450" algn="r" rtl="1" fontAlgn="ctr">
                        <a:buFont typeface="Arial" panose="020B0604020202020204" pitchFamily="34" charset="0"/>
                        <a:buChar char="•"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ar-EG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1609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8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الفئة العمرية: </a:t>
                      </a:r>
                      <a:r>
                        <a:rPr lang="ar-EG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6-7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عام</a:t>
                      </a:r>
                      <a:endParaRPr lang="ar-A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مستوى الشدة: </a:t>
                      </a:r>
                      <a:r>
                        <a:rPr lang="ar-EG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بسيطة</a:t>
                      </a:r>
                      <a:endParaRPr lang="ar-A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فئة الإعاقة : ذهنية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254810">
                <a:tc gridSpan="3">
                  <a:txBody>
                    <a:bodyPr/>
                    <a:lstStyle/>
                    <a:p>
                      <a:pPr algn="r" rtl="1"/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درس الحركات الرياضية 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هند وفاطمة صديقتان تحبان حصة الرياضة كثيرا وتشاركان في الانشطة الرياضية في الطابور الصباحي وكانت هند تساعد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علمة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كل يوم في تجهيز ادوات الرياضة في المدرسة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وفاطمة تساعدها في تدريب الاطفال على التمارين الرياضية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تقف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مام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الاطفال وتقلد حركات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علمة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تحرك الذراعين فوق وتحت /فوق وتحت /فوق وتحت ...........ويقلدها الاطفال بكل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نشاط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أ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هند فكانت تحب تدريب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طواق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على الارض والقفز داخل الطوق /خارج الطوق /داخل الطوق /خارج الطوق  ........ ويقلدها الأطفال بكل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نشاط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وحماس أيضاً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أما عند عوتها الي المنزل فكانت تمارس نفس الأنشطة الرياضة 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وتعلم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خوانها </a:t>
                      </a:r>
                      <a:r>
                        <a:rPr lang="ar-EG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في المنزل وتلعب معهم .</a:t>
                      </a:r>
                      <a:endParaRPr lang="ar-AE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ar-SA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الأنشطة الصفية: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تقليد الطالب </a:t>
                      </a:r>
                      <a:r>
                        <a:rPr lang="ar-EG" sz="12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</a:t>
                      </a:r>
                      <a:r>
                        <a:rPr lang="ar-AE" sz="12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علم</a:t>
                      </a:r>
                      <a:r>
                        <a:rPr lang="ar-EG" sz="12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في تحريك الجسم فوق تحت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نط الحبل مع تسمية فوق وتحت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لعبة القفز على الحصان الخشبي الرياضي بالجسم كله والنزول من عليه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لعبة </a:t>
                      </a:r>
                      <a:r>
                        <a:rPr lang="ar-AE" sz="12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</a:t>
                      </a:r>
                      <a:r>
                        <a:rPr lang="ar-EG" sz="12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خفاء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الجسم داخل الكيس القماشي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لعبة تحريك الكرة تبعاً للأوامر ضع الكرة فوق رأسك /تحت الكرسي /داخل الصندوق /خارج الباب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مسابقة القفز داخل الاطواق بالجسم كامل داخل وخارج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لعبة الارجوحة فوق وتحت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EG" sz="12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كتاب</a:t>
                      </a:r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8 December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52ABD2-EF44-4C58-9A7E-11E85F599B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99" b="8852"/>
          <a:stretch/>
        </p:blipFill>
        <p:spPr>
          <a:xfrm>
            <a:off x="780366" y="3429000"/>
            <a:ext cx="4090572" cy="2538663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372548"/>
              </p:ext>
            </p:extLst>
          </p:nvPr>
        </p:nvGraphicFramePr>
        <p:xfrm>
          <a:off x="193963" y="329219"/>
          <a:ext cx="11804073" cy="5924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335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نشاط تحفيزي :- 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تجهيز كرتونة كبيرة 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لعبة الدخول داخل الكرتونه او الخروج منها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EG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النشاط الرياضي  </a:t>
                      </a:r>
                      <a:r>
                        <a:rPr lang="ar-EG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:</a:t>
                      </a:r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EG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الدخول داخل الدودة القماشية والخروج منها </a:t>
                      </a:r>
                    </a:p>
                    <a:p>
                      <a:pPr algn="r" rtl="1"/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النشاط الموسيقى: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EG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ترديد اغنية عن الحركات والاتجاهات بحركات الجسم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https://www.youtube.com/watch?v=2LaIBgvzIRY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+mn-cs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226"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r>
                        <a:rPr lang="ar-EG" sz="1200" b="0" baseline="0" dirty="0">
                          <a:latin typeface="Sakkal Majalla" panose="02000000000000000000" pitchFamily="2" charset="-78"/>
                          <a:cs typeface="+mn-cs"/>
                        </a:rPr>
                        <a:t>تحريك اعضاء جسده مع الاغاني الحركية فوق وتحت /داخل خارج 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200" b="0" baseline="0" dirty="0">
                          <a:latin typeface="Sakkal Majalla" panose="02000000000000000000" pitchFamily="2" charset="-78"/>
                          <a:cs typeface="+mn-cs"/>
                        </a:rPr>
                        <a:t>حل أوراق العمل </a:t>
                      </a:r>
                      <a:endParaRPr lang="ar-AE" sz="1200" b="0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+mn-cs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909">
                <a:tc>
                  <a:txBody>
                    <a:bodyPr/>
                    <a:lstStyle/>
                    <a:p>
                      <a:pPr algn="r" rtl="1"/>
                      <a:endParaRPr lang="ar-EG" sz="1200" b="0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EG" sz="1200" b="0" baseline="0" dirty="0">
                          <a:latin typeface="Sakkal Majalla" panose="02000000000000000000" pitchFamily="2" charset="-78"/>
                          <a:cs typeface="+mn-cs"/>
                        </a:rPr>
                        <a:t>الاستماع للأغنية وتحريك أعضاء جسده  في نفس الاتجهات </a:t>
                      </a:r>
                      <a:endParaRPr lang="en-US" sz="1200" b="0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https://www.youtube.com/watch?v=2LaIBgvzIRY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+mn-cs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225">
                <a:tc>
                  <a:txBody>
                    <a:bodyPr/>
                    <a:lstStyle/>
                    <a:p>
                      <a:pPr algn="r" rtl="1"/>
                      <a:r>
                        <a:rPr lang="ar-EG" sz="1200" b="0" baseline="0" dirty="0">
                          <a:latin typeface="Sakkal Majalla" panose="02000000000000000000" pitchFamily="2" charset="-78"/>
                          <a:cs typeface="+mn-cs"/>
                        </a:rPr>
                        <a:t>ضعيف : يقلد حركات المعلم 1/4                                           متوسط : يحرك أعضاء جسده في الاتجات المطلوبة 2/4                                  مرتفع : يحرك أعضاء جسده في الاتجات المطلوبة 3/4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+mn-cs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38201" y="6343984"/>
            <a:ext cx="2743200" cy="365125"/>
          </a:xfrm>
        </p:spPr>
        <p:txBody>
          <a:bodyPr/>
          <a:lstStyle/>
          <a:p>
            <a:fld id="{13E19267-0502-414C-ADC8-E730C18BC296}" type="datetime3">
              <a:rPr lang="en-US" smtClean="0"/>
              <a:t>8 December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1E7DF7A6-2561-4A96-87E0-447D131A01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102" y="560051"/>
            <a:ext cx="20129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A101D3-B2FA-4A8D-93E6-7C4746AFD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/>
              <a:t>أغاني حركية                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4EBB12-7854-47B7-8D46-495BC4BDF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48779" y="1025792"/>
            <a:ext cx="2959499" cy="734415"/>
          </a:xfrm>
        </p:spPr>
        <p:txBody>
          <a:bodyPr/>
          <a:lstStyle/>
          <a:p>
            <a:pPr algn="ctr"/>
            <a:r>
              <a:rPr lang="ar-EG" dirty="0"/>
              <a:t>داخل وخارج 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5E4BDC-994A-4827-9CF2-550AF258D1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6612" y="4035868"/>
            <a:ext cx="4636467" cy="699905"/>
          </a:xfrm>
        </p:spPr>
        <p:txBody>
          <a:bodyPr>
            <a:normAutofit/>
          </a:bodyPr>
          <a:lstStyle/>
          <a:p>
            <a:r>
              <a:rPr lang="en-GB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https://www.youtube.com/watch?v=rdyZAxcmBcc</a:t>
            </a:r>
            <a:endParaRPr lang="ar-EG" dirty="0"/>
          </a:p>
          <a:p>
            <a:r>
              <a:rPr lang="en-GB" dirty="0">
                <a:hlinkClick r:id="rId3"/>
              </a:rPr>
              <a:t>https://www.youtube.com/watch?v=JBVNGWtTTTs</a:t>
            </a:r>
            <a:endParaRPr lang="en-GB" dirty="0"/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1E9ADEA4-4227-42C7-BB36-5264068C12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5693">
            <a:off x="6597627" y="556293"/>
            <a:ext cx="4323240" cy="488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1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A101D3-B2FA-4A8D-93E6-7C4746AFD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/>
              <a:t>أغاني حركية                    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4EBB12-7854-47B7-8D46-495BC4BDF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48779" y="1025792"/>
            <a:ext cx="2959499" cy="734415"/>
          </a:xfrm>
        </p:spPr>
        <p:txBody>
          <a:bodyPr/>
          <a:lstStyle/>
          <a:p>
            <a:pPr algn="ctr"/>
            <a:r>
              <a:rPr lang="ar-EG" dirty="0"/>
              <a:t>فوق /تحت 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5E4BDC-994A-4827-9CF2-550AF258D1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6612" y="4035868"/>
            <a:ext cx="4636467" cy="699905"/>
          </a:xfrm>
        </p:spPr>
        <p:txBody>
          <a:bodyPr>
            <a:normAutofit/>
          </a:bodyPr>
          <a:lstStyle/>
          <a:p>
            <a:endParaRPr lang="ar-EG" dirty="0"/>
          </a:p>
          <a:p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www.youtube.com/watch?v=JBVNGWtTTTs</a:t>
            </a:r>
            <a:endParaRPr lang="ar-AE" u="sng" dirty="0" smtClean="0"/>
          </a:p>
          <a:p>
            <a:endParaRPr lang="ar-EG" u="sng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3" name="Picture 12" descr="A picture containing chart&#10;&#10;Description automatically generated">
            <a:extLst>
              <a:ext uri="{FF2B5EF4-FFF2-40B4-BE49-F238E27FC236}">
                <a16:creationId xmlns:a16="http://schemas.microsoft.com/office/drawing/2014/main" id="{22BD4BFE-A9EB-46CA-808E-FA1C1F9EB0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0247">
            <a:off x="6381396" y="480315"/>
            <a:ext cx="4591722" cy="495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0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EG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وراق 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 داخل وخارج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7C7AADA2-DE3F-46A5-9C19-84BBEB5E6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763" y="855821"/>
            <a:ext cx="2995425" cy="4573168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E85FBA2E-D2FD-4A52-8020-A6C0C551EC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025" y="819608"/>
            <a:ext cx="2995664" cy="457316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0E6BD40-D94D-404D-BFCD-E34EF1C671EE}"/>
              </a:ext>
            </a:extLst>
          </p:cNvPr>
          <p:cNvSpPr txBox="1"/>
          <p:nvPr/>
        </p:nvSpPr>
        <p:spPr>
          <a:xfrm>
            <a:off x="4727929" y="296388"/>
            <a:ext cx="2571356" cy="52322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أين</a:t>
            </a:r>
            <a:r>
              <a:rPr lang="ar-A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يوجد</a:t>
            </a:r>
            <a:r>
              <a:rPr lang="ar-EG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الولد </a:t>
            </a:r>
            <a:r>
              <a:rPr lang="ar-EG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  <a:endParaRPr lang="ar-EG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أن ي</a:t>
            </a:r>
            <a:r>
              <a:rPr kumimoji="0" lang="ar-EG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سمي</a:t>
            </a: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الطالب</a:t>
            </a:r>
            <a:r>
              <a:rPr kumimoji="0" lang="ar-EG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مكان وجود الولد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EG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وراق 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 داخل وخارج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7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1EFD7A-9564-4C31-B7B7-20E6EBB672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6" b="3695"/>
          <a:stretch/>
        </p:blipFill>
        <p:spPr>
          <a:xfrm>
            <a:off x="4111752" y="501651"/>
            <a:ext cx="3968496" cy="4647968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47313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EG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وراق 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 داخل وخارج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8</a:t>
            </a:fld>
            <a:endParaRPr lang="en-US" dirty="0"/>
          </a:p>
        </p:txBody>
      </p:sp>
      <p:pic>
        <p:nvPicPr>
          <p:cNvPr id="16" name="Picture 1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8C6D2D8-68DB-44F2-A37A-D37E4B49E8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4" b="-1847"/>
          <a:stretch/>
        </p:blipFill>
        <p:spPr>
          <a:xfrm>
            <a:off x="1724217" y="481478"/>
            <a:ext cx="3886200" cy="4793907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  <p:pic>
        <p:nvPicPr>
          <p:cNvPr id="20" name="Picture 19" descr="A picture containing shape&#10;&#10;Description automatically generated">
            <a:extLst>
              <a:ext uri="{FF2B5EF4-FFF2-40B4-BE49-F238E27FC236}">
                <a16:creationId xmlns:a16="http://schemas.microsoft.com/office/drawing/2014/main" id="{610AF594-AE67-4FF7-8776-22E1608A8A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28"/>
          <a:stretch/>
        </p:blipFill>
        <p:spPr>
          <a:xfrm>
            <a:off x="6581584" y="481478"/>
            <a:ext cx="4058032" cy="4697192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04308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تدريبات فوق  / تحت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E8889C-A5A8-4B1A-96FC-F6F2950AD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440" y="774322"/>
            <a:ext cx="7673760" cy="4749924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E6BD40-D94D-404D-BFCD-E34EF1C671EE}"/>
              </a:ext>
            </a:extLst>
          </p:cNvPr>
          <p:cNvSpPr txBox="1"/>
          <p:nvPr/>
        </p:nvSpPr>
        <p:spPr>
          <a:xfrm>
            <a:off x="4810322" y="120542"/>
            <a:ext cx="2571356" cy="52322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أين</a:t>
            </a:r>
            <a:r>
              <a:rPr lang="ar-A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يوجد</a:t>
            </a:r>
            <a:r>
              <a:rPr lang="ar-EG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الولد </a:t>
            </a:r>
            <a:r>
              <a:rPr lang="ar-EG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  <a:endParaRPr lang="ar-EG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أن ي</a:t>
            </a:r>
            <a:r>
              <a:rPr kumimoji="0" lang="ar-EG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سمي</a:t>
            </a: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الطالب</a:t>
            </a:r>
            <a:r>
              <a:rPr kumimoji="0" lang="ar-EG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مكان وجود الولد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757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</TotalTime>
  <Words>452</Words>
  <Application>Microsoft Office PowerPoint</Application>
  <PresentationFormat>Widescreen</PresentationFormat>
  <Paragraphs>94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التحرك في الاتجاهات التالية بالجسد كامل : فوق وتحت / داخل وخارج</vt:lpstr>
      <vt:lpstr>PowerPoint Presentation</vt:lpstr>
      <vt:lpstr>PowerPoint Presentation</vt:lpstr>
      <vt:lpstr>داخل وخارج </vt:lpstr>
      <vt:lpstr>فوق /تحت </vt:lpstr>
      <vt:lpstr>أوراق عمل  داخل وخارج </vt:lpstr>
      <vt:lpstr>أوراق عمل  داخل وخارج </vt:lpstr>
      <vt:lpstr>أوراق عمل  داخل وخارج </vt:lpstr>
      <vt:lpstr>تدريبات فوق  / تحت </vt:lpstr>
      <vt:lpstr>تدريبات فوق  / تحت </vt:lpstr>
      <vt:lpstr>تدريبات فوق  / تحت </vt:lpstr>
      <vt:lpstr>أوراق عمل  فوق  / تحت </vt:lpstr>
      <vt:lpstr>أوراق عمل  فوق  / تحت </vt:lpstr>
      <vt:lpstr>أوراق عمل  فوق  / تحت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اليه العمل على برنامج البوربوينت</dc:title>
  <dc:creator>اريني يعقوب</dc:creator>
  <cp:lastModifiedBy>YUSRA ABDULLA NASER SHAAYA</cp:lastModifiedBy>
  <cp:revision>15</cp:revision>
  <dcterms:created xsi:type="dcterms:W3CDTF">2020-11-23T05:22:16Z</dcterms:created>
  <dcterms:modified xsi:type="dcterms:W3CDTF">2020-12-08T05:30:31Z</dcterms:modified>
</cp:coreProperties>
</file>