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58" r:id="rId8"/>
    <p:sldId id="259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24 November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59219" y="2688907"/>
            <a:ext cx="5159155" cy="1827069"/>
          </a:xfrm>
        </p:spPr>
        <p:txBody>
          <a:bodyPr>
            <a:normAutofit/>
          </a:bodyPr>
          <a:lstStyle/>
          <a:p>
            <a:pPr algn="ctr" rtl="1"/>
            <a:r>
              <a:rPr lang="ar-DZ" sz="2400" dirty="0" smtClean="0">
                <a:latin typeface="Arial" panose="020B0604020202020204" pitchFamily="34" charset="0"/>
                <a:cs typeface="Sakkal Majalla" panose="02000000000000000000" pitchFamily="2" charset="-78"/>
              </a:rPr>
              <a:t>التقليد من الذاكرة متتابعات من</a:t>
            </a:r>
            <a:r>
              <a:rPr lang="en-US" sz="1800" dirty="0" smtClean="0">
                <a:latin typeface="Arial" panose="020B0604020202020204" pitchFamily="34" charset="0"/>
                <a:cs typeface="Sakkal Majalla" panose="02000000000000000000" pitchFamily="2" charset="-78"/>
              </a:rPr>
              <a:t>3</a:t>
            </a:r>
            <a:r>
              <a:rPr lang="ar-DZ" sz="1800" dirty="0" smtClean="0">
                <a:latin typeface="Arial" panose="020B0604020202020204" pitchFamily="34" charset="0"/>
                <a:cs typeface="Sakkal Majalla" panose="02000000000000000000" pitchFamily="2" charset="-78"/>
              </a:rPr>
              <a:t>  حركات مستخدما أعضاء الجسم ودلك بعد انتهاء المعلم مباشرة  </a:t>
            </a:r>
            <a:endParaRPr lang="ru-RU" sz="1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محمود خالد حوامدة </a:t>
            </a:r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98736"/>
              </p:ext>
            </p:extLst>
          </p:nvPr>
        </p:nvGraphicFramePr>
        <p:xfrm>
          <a:off x="0" y="123091"/>
          <a:ext cx="12192000" cy="7806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5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0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767713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211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07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محمود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حوامدة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DZ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التقليد من الذاكرة متتابعات من3  حركات مستخدما أعضاء الجسم ودلك بعد انتهاء المعلم مباشرة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1639</a:t>
                      </a:r>
                      <a:r>
                        <a:rPr lang="ar-AE" sz="11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5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العمرية: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13/12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DZ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البسيطة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6781278">
                <a:tc gridSpan="3">
                  <a:txBody>
                    <a:bodyPr/>
                    <a:lstStyle/>
                    <a:p>
                      <a:pPr algn="r" rtl="1"/>
                      <a:r>
                        <a:rPr lang="ar-DZ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الجسم السليم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​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يستيقظ حمد وشقيقه خليفة في كل صباح ويذهبا الى حديقة المنزل ، ويلعبان بالمرجوحة التي صنعها والدهما لهما ، سأل حمد شقيقه لماذا يا خليفة لا نبدأ ببرنامج آخر غير لعبة المرجوحة ؟ فقال له خليفة وماذا نفعل يا حمد ؟ فقال حمد : كل صباح يجب علينا ان نمارس بعض التمارين الصحية والسليمة لأجسامنا ​</a:t>
                      </a:r>
                    </a:p>
                    <a:p>
                      <a:pPr algn="r" rtl="1"/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منها رفع الأيدي والقدمين وتمارين المشي داخل الحديقة بالإضافة الى تمارين القفز بالحبل ، وبعض الرياضات الأخرى مثل لعب كرة القدم والسلة وغيرها من الأنشطة الرياضية الممتعة ، فقال له خليفة فكرة جميلة يا حمد سنبدأ بهذا البرنامج في صباح الغد ان شاء الله.</a:t>
                      </a:r>
                    </a:p>
                    <a:p>
                      <a:pPr algn="r" rtl="1"/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​</a:t>
                      </a: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 يقوم خليفة بتنفيذ حركة هز الرأس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</a:t>
                      </a:r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مرات 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بعد المعلم مباشرة ​</a:t>
                      </a:r>
                    </a:p>
                    <a:p>
                      <a:pPr algn="r" rtl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تحريك مجسم او اثنين من الإسفنج من اليمين</a:t>
                      </a:r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الى اليسار والعكس ​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ومن فوق لتحت والعكس  </a:t>
                      </a:r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تنفيذ نشاط رفع القدم اليمين وإنزالها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 مرات 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بنفس الوقت مع  </a:t>
                      </a:r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العد من قِبل المعلم ​</a:t>
                      </a:r>
                    </a:p>
                    <a:p>
                      <a:pPr algn="r" rtl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lang="ar-AE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نشاط طيّ ورقة على ثلاث أوجه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</a:t>
                      </a:r>
                      <a:r>
                        <a:rPr lang="ar-DZ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أربع أوجه 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متتابعة وعمل شكل </a:t>
                      </a:r>
                      <a:endParaRPr lang="ar-DZ" sz="14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محدد ( مربع ، مستطيل )​ وتقليد المعلم بذلك مباشرة </a:t>
                      </a: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8" y="5147824"/>
            <a:ext cx="2619375" cy="17101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0813" y="5147824"/>
            <a:ext cx="2371725" cy="17101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831123"/>
            <a:ext cx="4437185" cy="218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52520"/>
              </p:ext>
            </p:extLst>
          </p:nvPr>
        </p:nvGraphicFramePr>
        <p:xfrm>
          <a:off x="74933" y="130311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التقليد من الذاكرة متتابعات من3  حركات مستخدما أعضاء الجسم ودلك بعد انتهاء المعلم مباشرة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عرض فيديوهات في تطبيق بعض الحركات وتقليدها ​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DZ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حركات مختلفة ( التصفيق الى اليمين واليسار ، القفز للأمام والخلف ، رفع اليد للأسفل والأعلى )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DZ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467753" y="4175037"/>
            <a:ext cx="303334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kumimoji="0" lang="ar-D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اغنية الحركات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016145" y="5478308"/>
            <a:ext cx="4338870" cy="601489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89373" y="5625163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https://youtu.be/t5-8yQytLe8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05" y="1440905"/>
            <a:ext cx="4432176" cy="21825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57" y="3807069"/>
            <a:ext cx="3492956" cy="247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566211"/>
              </p:ext>
            </p:extLst>
          </p:nvPr>
        </p:nvGraphicFramePr>
        <p:xfrm>
          <a:off x="0" y="0"/>
          <a:ext cx="12192000" cy="6858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35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هو أن يتمكن 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من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تقليد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مباشرة بحركات متتابعة ( 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 حركات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يقلد  الطالب الحركات المناسبة للجسم وإعطاء التعليمات بالابتعاد عن الحركات غير المناسبة والتقليد العشوائي للحركات . 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المعلم لحركات ( الوقوف على قدم واحدة ، القفز باستخدام الحبل 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 مرات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مع المعلم )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المعلم لحركات وضع اشياء داخل قبضة اليد اليسار ونقلها الى اليد اليمين وبالتناوب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المعلم لحركات تتطلب تحرك اصبع واحد من اليد 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 مرات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بعد المعلم مباشرة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مثل رفع اليدين او القدمين وتحركيهما جانبا والى الاعلى​</a:t>
                      </a:r>
                      <a:r>
                        <a:rPr lang="ar-DZ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والى الأسفل </a:t>
                      </a:r>
                      <a:endParaRPr lang="ar-AE" sz="14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بالمشي وتخطي الحواجز البسيطة​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رمي الكرات داخل سلة​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بعمل شكل من الصلصال​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بالضرب على الطبل​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بتحريك الدف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عطاء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ولي الامر بعض التمارين الخاصة بتقليد الحركات المناسبة للجسم مثل ( القفز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ثلاث مرات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للأعلى ، المشي بشكل دائري لليمين ومن ثم الى اليسار ،)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تقليد بعض التمارين من خلال برامج علاجية يتم مشاهدتها على مقاطع فيديو لمواقع صحية وسليمة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يقلد الطالب المعلم بحركة بسيطة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من تقليد المعلم بحركيتين  متتاليتين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يتمكن الطالب من تقليد المعلم بثلاث حركات  او اكثر متتاليات  بعد المعلم مباشرة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24 November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552092" y="4879975"/>
            <a:ext cx="3727938" cy="26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تمارين رياضية في المنزل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83877" y="5468815"/>
            <a:ext cx="5064369" cy="50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https://youtu.be/YcQyTE2_gWE</a:t>
            </a:r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44362" y="413239"/>
            <a:ext cx="6453553" cy="110783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تقليد ثلاث حركات أو أكتر مباشرة بعد المعلم </a:t>
            </a:r>
            <a:endParaRPr lang="en-US" dirty="0"/>
          </a:p>
        </p:txBody>
      </p:sp>
      <p:sp>
        <p:nvSpPr>
          <p:cNvPr id="8" name="AutoShape 2" descr="data:image/png;base64,%20iVBORw0KGgoAAAANSUhEUgAAAfMAAAEKCAYAAAAGkryaAAAAAXNSR0IArs4c6QAAAARnQU1BAACxjwv8YQUAAAAJcEhZcwAADsMAAA7DAcdvqGQAAP+lSURBVHhe7L0HgB3HcSb87b4cNwcsciCJwJxJMSlbEmXlYMuSLduypJMtn3PS/bJl3/lOtpxk2RaVrZyzKCaRYo4gQRA5A5vjy3nf/t9X82bxAAEkSAIECE4BvTNvQs9Md3V9VdXV3fDII4888sgjjzzyyCOPPPLII4888sgjjzzyyCOPPPLII4888sgjjzzyyCOPPPLII4888sgjjzzyyKPnnFoa21OJTsV38sgjjzzyyKNmmmtsTwlqbWw98sgjjzzyyKPnKZ1MK9izwD3yyCOPPDrd6KRY7M9XMPcUAY888sgjj443HQ8gPu3B/Hg9ywNyjzzyyCOPTjQdL1B+TsD9VAXzI1774Q9/GJs3b/bA3COPPPLIoxNCa9eunQffv/mbv2ns/QI9HYB+3oP5M837aPe1vOUtb2ns/iKNj497IO+RRx555NHTot7e3qOC7Te/+U1tjnb+mYL0CQH3kw3mh1zzVJa3B9geeeSRRx49V/RkQC8L/giW+7EA9fMGzI81z8OvO6Ll/VQAnsvl7HyxWDwR3+KRRx555NFpTJFIxMA1Ho8/KcgeCdhpuR/pnmMF62O97pjoRADgk+V5yDmC9yG/nwy4XdB2yQNvjzzyyCOPjje54O7SkUD+aBb7EcD9yQD7yc49bTqegPhUeR1+/hBL/HAgP1aLu1Kp2Plqtfqk13nkkUceeeTR4RQIBAxUg8Hgk4Lr0Sz4ZmA/Sh/7k+ZLeqrzx0THEwCfLC8792SW+FNZ3gLtVatWNX4dHeTL5fIRj3vkkUceeeSRS6FQ6Igg2myZ79y58xdA/snc8odb7E2W+i9c20RPdu6Y6XgA31PlMX++GcxdID8aiB/J4l6wYMEh17p0uFXuWekeeeSRRx4djVxr3KXDf4sE9nv37m38+kUL/mju+MMs9eZrDrn+CPRU55+UjgfoHSmPQ44dySJvBvFmK9u1wN1jrqXdDNBHA+uOjo5fuNYjjzzyyCOPmskF5pmZmUMAtBnUDwd415IXiB9usTcDu0D9ZFjozwb0nuze5nO/0Dd+JCBvtsRdC9wFZXdbq9VsOzs7a9tm0rHOzs75fdt5GuTm7ZFHHnnk0fOH/H7/0wZBn89n90xPT8/vi9z9w/N0gd3djoyMzLn7R7LUDwf0w/rS548fhZ7q/BHp2QDYke495JhrkR+pb7wZxF1LXFb4kQC8vb19/n79PhysXSCu1+u2bWtr02aePKD2yCOPPHrh0uHgnE6nbdva2mrHm883A7oL2BMTE/PXNAO7rPXDLXUX1Jv71F1gP5EW+jMBuSe7p/mcWeSH940fyRJftmyZudO1r+SCr0BbieBsv0U654K2yAX2WCw2f0zUfM2T0TOx4j3yyCOPPDq1qNnCfjJyATybzR7yu/l+HXPBW8cJ/vP7zaDuArr61l2QPxqoC9BPpIX+TIDsye6xc4db5M1AfqQ+cRfE1eetrY67FngzeLuA7QKwe1y/m67RZp7c48cK7h555JFHHp0+5IK1u3Upn8//ApAf/pvXzLnHBOIumKdSqSOCun43W+pHAnRtT4SF/kwA7mj3uMcPscjvuOOOqh19FlTnJ7U+gzdVSdht7s78gcbuHP+2PIOMPfLII488Oq3ovPPO69P2aICu39q6oC5r3QV3F9B1fbOlfjRAP0YL/WjHj0jPBMmOdI8dO5JF/vDDD1e0/6xIoKtHND25VCyam6RUKqNSrVALCkgjQpgpHos3riLx1rlDbzWaY54tHpB75JFHHnlEuuiiiwa0dUFb+9oWi8V5IHfBm9gzD+raupZ6s5V+HCz0Ix07Kj0dNDvatfPHm8Hcda0fDzDXF7kPGRoaxAP33YNHHn4YO7dv19ACueQRDIfR3t6G3r5+nHXWGmlZWHP2OnR1djfuPEgekHvkkUceedRMZ5999hIBtpuIEQamDcCuHw7qrsUuECfe1V1gbwb0o1noRwBzUfN+Mx3t+CH0dBDtSNfaMRfEXXLBXP3imzZtKjcOPysSAP/kxz/Cf/7HJ/DgAw+hkE8TxGfRynO+1ha+CPf4Fn4f91v9aCOIX3zxxXjDm9+MN7zxDQiHo05GDfIA3SOPPPLII5doAK4QgDeDuUBc+6VSSQBt+wJtAbv2Beg6LhDXcYH64YAuEN+/f78Bsvabwdyl42GhPx00O9K1dqwZzJuBXMFuO3bsKDVOPWOanZ3Fv/7LP+P//b+PIj05gY62GBKxKEG8FcFAgJ9a55u0IBwKIR4NYY7XT6YymJhKY84fxJve9jb81Yf+FwYWLmrk6JAH6B555JFHHokuuOCCMwnQ9Wq1akDuAjtBWgBdL5fLdqxhgZulLiAXoOsYrW+zzo8E6ENDQ2ad6zlHAvRTDsyb3esC8yVLlrTceOONzwrMBbhf/O8v4Pd/93fRFvbj7LNWorez3UDcH/CbZV6fraJcqSjakGAeQyTo4/FZ5ApFbNszhMd37MMrX/s6/N1H/xG9vf1Oxh555JFHHnnUoIsvvnhNM4jTGDUgV3L3dbxxri4gJ8AbgGtfAE7cOyqguxa6C+Z65vHsOxcWPhUJnI8K5O72cCCXVa6tfj8b2rtnNz7zyf9Ca62MC9aeiXNXn4nVK5dhoLcHXckkujva0NvRgeWLBrCQxyKhAIL8qgXJOK5duxy/97pr8cdvexlmh7fikZ/fZsqBSsb565FHHnnkkUcEspYWvxItcz/xy09Q9um3u8/jlmq1Wiut7FbutxKkbaukYdS8tlVDpQnW9pvHLWkIdjMuulgp3LSHH4anh5GOHen4IXQsYH4ksoxlkTM1v9BxJbnXb7rxJ9ixbSvaCM71+hymU2kMjo4zjWImk0Ymk6UFXkB1tobZOhOtdOF0rVpFksB+Rm8S11+0Gu9+6SXobC3zfK1RMvzr4blHHnnkkUckF8ybEwFZOG5Ei9xAXUSA9tHy9hGcfc2ArrlQaHkfEdAbj5mnZkAXjjZ1V//CtcdCzxTMf4EOt8r18tJG7OQzpOnJSfz89ttQKZds2FmlXMHY2DgmJqY02QxCfh/a4zF0tCUQC4XQ096Gpf09WNjXjTiPFyo1pHJFlAtFtAdaEahkUSoWGrmTntXbeeSRRx55dLoQMStA8DUQbwC27WvrWuci/haQC7BbA4GAAPuoFrqSfit/4SHPH+K1dnHzeNBxA3ORC+Sa4U1TtOrFG6eOmeQGd+nAgf3YvXMnwrSwk7EIIuEg2mmhx+MRc613JJPo6enCwv4+dHd0ob+7G4t6e7BiQT8W81gwHEGpWkeRSkC5lEd2ZD9KmVQjd88s98gjjzzyaJ4CSgJwbv20xA28m7cEZp8AXIAucreHA7oL4rLOtbaIi4XCReGjyAX040XPBMzdF7Ct21fuArmOad/VQvT76RALsrEHZLJZ5Jii4ZClCFM4FLSo9Wg0gmAgSIVhFi2tPh7zY65eRyAQQjIRx4KuTvS3J9ERjyIWCyOaiCHaUkZlZqKRu0ceeeSRRx45JBBXIhBbckHdPU48M4B3rXT+NmDntfMWeiQSMWtc7naBugDdTcLD5r5z56mOdX48uqqfLpjbA5+sr9x9YW3d9cWfKSVpeSeSCdRnaUXX52i115Ev0cqu1pgqKn2Z8iiVSwj4ffY7VyxpInaCeAydbQkkCOyhWAKjhRY8vG0QDz9wj7nonU/xrHOPPPLII4+MAnNzc2adu8kFdYLxvOtdW/42Vzt/HwLo/D1voQvQtSaIwF1JmKikBx2NhK0f/vCHG7+eHj0ZmOuhzwiM3Zd+qhd/KmJhgYoQIXcOtdlZCNPnZusolYrIE7SrBPTqLFOlimqtbtO2ztaqWpINVInQ4vOhJRzH/qkyvn//FnzxtvV4+NENmK2689h4YH4iyUYONFIz7d69C/fefSduveUm3PzTn1hcxMbHH8fk5GTjCoea7z08D4888sij40muBa7En/PWeWMrADfLXEDeDOjctrp96G6Uuyx0AbkAnedt5U9t9Zwj9Z030+bNm3XsaWPnce0zV1/AggUL7CXcF382JDCntoMaLe0qwVzWud/fYmPJOyNBLIu0YnG4FR3BOcxWShbBHuZ5H1O9dc4s+tTMDMZmUqDahJeetxy/dNWlCIXCjSc861f06EmIDWA+ie67/3586K/+Ar/56+/Eu37tHdz+Bn77N34Tv/Wud+G33v0u/N7/eB/+9q//P9z4kx+hkM/N3ysgd7ae+uWRRx6dMJq3yClv5kFdAK59bQnQ833nAnD+tg51gvM8sIfDYQH3vMs9kUjY9mh95y4dwdP9tADqWYN5c3+5q2W4L/xMAL3ZAuvs7NSgeh6r00KnMMcsgbqVL13Hmt4OvPzCC3H5ksW4eFE3liTDqBbymCOgqwhaed3sXA2V/Aw6IgF0tbXhinPOwurOAHJT45b/3NzTfj2PngEViwX827/9M37tV96Oj370H7Dh4QcxMzmBQnoahVwaU1OT2LF1M278wXfx0b//e/zOu99tgH/rzTdp6dp5QFe9ejXmkUcenSCaB3J3exigG5AL0BvA7f42F7sscyUBucBbiefm+8zdJHxs7jvX9hij2nXNUa87rpa5yAVy92Ps4NMgCW6Xurt7cMlllyMUCKLVBPqsudZD9SrOWrwIHX19mAu0IhoM4MzFfVizZAF6ujsRCgYNqP3BMOLJdvTGg1jX2Yr+9gR8BJby5gdQKZf5rMaDPDphpHH9//Hxf8PffOhD8JWyeMWl5+EVL7oUL7viIlx36fm44vw1OPes5Tj3jGW4/Lw1uPL81eiMBXDzj39EQH8X/i/BXavjiS+86vLII49OIB0C5Nwe4mpv7BuAc98AnVtZ5vNALvBWovFxSH95876LkcebfI3tkehID9SxlnXr1v1CFLte0O0n4O/5foT3ve99f+7cemzkulRFLCX09PViw/qHkab1lownbIa3pV1JrO3vQahWRbaQNWEfb++wQLcWAn+AX+VvDaAlFEFrKESrPoAgFYGgvwXRWAxzmUmUW3wI9S6kknDc9RmPmuj2n92KD//VXyIwV8dl56/DmlXL0NfRjvZ4HP1dXejrbEN/dzv3O5g6saS3E2cs7MfSgW7ksxn89OZbUCc7XH75ldbt4pFHHnl0IuiGG274HrFHgMCNgZAlYRIB3HCJwK1LjXScMmmOmGcTnGnudV2jfesermkSs1lN/2pb3mtTxOoe3a/rhV0CeOWlRBxFjBi1efNme8bToaeFZIqyO1oUu0sCdfUNqMNfwN44fMzklOFBOvPM1XjT29+BCuaQL5Xga/UjEgkjk0+hkMsgFo6BKhLKxTxm67M2sUy5MosCLcIaf89RwWqhhR7t6EKFx3OpDOaoBMg6z48Oen2wJ4ScUh0dHcXH//ljmJ4cR1dHm82fPzI2iQPDY5hJzSCfy9l69Bp2mIxT8WLVtxL0e9siePHZK/GeV1+DX7rwLPzoq1/AbTf+wPL0yCOPPDpBZNHr3PqJXZaIR9Zfzn1zs/O8j6ArC9x+E7B1zPrOtVWSy52/561zZczj5mIXLrqjvNxAOO0fD3o6YN7SiLI7Kp0Q9wHB/frXvxHrzr0I+waHUDThr6C4WaQLOVp8QF9bO8I+P+YI4HVqRVWeKxD4c9k0auU86nM1zFFTKlbmaMVXMTKTR4b58OLGQzw6vuSwwS033oj1Dz2INlrh0VAQ+UIeUzPTKJYLxnh+fyv8Pu7VFaxYd7Re1rfmCxhIxnDVGYvwgeuvxpsvWI4Dm9abxuuRRx55dCKIwGsudW35cx7I3S2Pm4tdv+VaF6gryQOt3y6YC8C1DYVC5q0WkLvD1PQc4eSJwMqnZZkfjQ6PYneTPsAueJbU0dGJV7/+TShTlk/NpBAhMMeSEcy2ziFF666QL9MinzVAmOMTW1pboaC5Aq31EkFdwF8jYCggbufgPkwHkuh9ydsQH1jq9cOeICKz4oEH7kOF5d+ZTKAjkUBfZyfaYhF0tifRzrSgv4epH13t7Vi6oA9nLl6A5Qt6bHnbIoG7RNBvCwBXrl6Os5ctYt16teWRRx6dGBJQc2NA7u4LwAXuDUC34LdGMmtcScDdsMLdrSVioM7Ndz/TKjcLXc96Knom482PC5g/F3T1tddhyZLFKNAaJ1ZDBl00HkasO4G5kJ8WexEVGz/uWG9OXfhQqNZsjnYBeq5WxtbJabQuWI7upSuZx8H+D4+OLwl3a9UKy7gFoWAAgQAVLB4PhyM2tFDHFNIWi0QQJXi3JeJY2NWB5QN9WNjbZQGP+VIZ2VwB1RJTPoOqTfbjkUceeXRCaB60te8CunvMtcq5pXhyrHPXQpd1HggEWoLBoLnXm5OAXCDuGrn2JNJTWedPd7z5cQVzvZxeWsn9gMapZ0xun/bAwABe/tKXYnlvhwn3YrFM2J6zoWqxRAT+oA/FconWN8GcXyXrXGA+W6/TwiPQM41MZRAOJbFk5ZlOph6dMKrQMq9WKgbYqgp5TIqVKkq1qk0A5PMFMEtFq2WujpCCRVRtfj+6km1Y1NmBHlrzAv0gQT/ka0GFSly5Umzk7pFHHnl03MlP8J23wIlf87+5nXer61xja0nEaw9JPD9voSspcx63bTOoy6N9DOPNj4meMZgfaXz5iSAnYyea8OUveylWL+lDvVpy3Oc1WtwEBhWVz+9DS71mQ84qlTIVC2d2uFqlhDq3uUIJczy+ZvlSDCx3wNwLfjtxNDMzYxP2tFLJnWvUov7Wa3XzkmjIWoV1V2OdyctSqZWtTmNBAno8is5kDMlEDHP+EIotYVTyWVRSM5aP1dx85Xm16JFHHj17IgCbJa6tALyR5gFcvw25m8i1zHlfiyxz1zrXthnID9820zMYb35EOlYwf8oHHMllcKQXfzYUicUQC/iZWlHT/OwlWuf1Ks84FrqGngnoM9kcsrk0cgSAmWwRqUwOk9Np1Gm1J5YuhY+WoNGcBwQnigK0sv2aL58cJld7gIgdj4ZocUdxTncCZySC6Aiw3uoVWvEEdN4TpcLWSsVL0/f6glFM5Odw04Y9+MStj+K/f3wHdmzZZHk7taarNJxj/oBHHnnk0TMmATc35kJvALuA2qxwkQvq2jYl15U+v+8m5SkMdC1yFw/1W+lpBMEd03XHCubz5I4vb/w8KrkfcDypVChT6NcRJUj4W2ZZOlVa43V+6ZxN36p+Wh+tvmqxgFw6Q0DPYDKTZSqgNFdHtTWA8akZWu41y4+VZluPjj9pwp+ly1cgSEtbwC5GqxK0V3bG8drLLsPVZ63EFcv7sLgtihLrqYWWejwUQKDVh9psnZZ9CoNjExjL5G2q3iUL+9HZ2295u9PHCMy1z6Zjvz3yyCOPnikJxLkxIBewN6V5t7pA2pC9iWidqwNdAK1rzBrXdY1odln88xb6icBFl542mB8LqT9AL3+8X7yUz6BeqRCw5xCWJU4A99VtYD4fysSt3Lf6rbncNd58tlpBoVDkfhVlKkt79+xELttY09yzzE8Ykcfxsle+Cl1dnSzmukafIeZvwdqBASSSSVSolCVCIZw5QNDvSnA/YEPVNIRwlteXCxq10IJgNIZXXLgav/fW12D58uWWt0BceG7MSyD35obzyCOPni0JxJUE4Nxa4mHbEs+aLfJDLHA38dr5/WZQt8xJLh4KH+3AcaZnDObNM79p8LuO6SX1wq4WcjyIhcG/Lcx7FqmRPdwWaInVEWzxI6QZwfikOQJ6vVzBbLlkgK4+cll3ilYPKngqX8DufaNIIYrVL3oF2ru6nMw9y/yEkFNnwCWXX4aVZ65GVYpWSys6k2GEWmuYGR1EMZ9HOpNFyNeKZQsXYtGCBYhEQlYnNg1vog1d0RBWRedwzsrFiLey/vdusYBG1ZrzCEXIe3XokUcePXuSBS5Lm/JLm2bL3H420pEAXThqgki/g8EgaJXrp5E73rzx84TRcbPMBeo9PT22OIpLzwbUWSi2ZUGiVC5jYmQIic4enHnxi+CPxGi9VdQZixb1y/LaOq05mX8ts0z8XSoVMDWdQq4yh9jAUrzo9b+Kd/7+X+Flr3urrZpm+Tee4dHxJdWZqKO9E9e9/FWYSSsSvYp2WtllKlylYgmxcNiuK1dqrEvNAVBnokJIlmwNRBFs60Y0kcSqvk60s2HUeV111+MoTGuRHNriDde66tojjzzy6NmSQFlJ4O3uK/GUBJqBNtPhAO7+tsTfysf2Xetcx1w6/PfT6Dd/SjpuYO6S60pIJBI2x+wzIRbEPCCUSyWkp6cNrM+97npc8Wt/ihWvfBeCS9ZAxTBbraJOq0+g7iO4y8VeLleRL9fQueI8XPL638Lr3vtneO2vvBtnrlln/beOl1Z9rcetHD06hASwDsheedXVBOV2zKRSiEfDaA36kC3mECSbdJFHWgnK6kuvztZQYt3lqxWUamWrG180ilhbG8qFEoqZPFqmxpHe9qjVsWpQfOI8yQP0FzR51e/R8SHCjhMER9kiI1xkx0Ru3/iTJUWxu2DuZOkAuHBR1rlwUaTfrrv9eE3relzB3H0hzXTzbKxyl5gH8rkM6rWKTVwvt3kgEkffuVdj4cvejei5L0GltRWVYgF1tugWntcHWaDVJS/Bq979u7jo6pegd8HixiQyDdKbMT3rF/ToyGTC1SndhQsXYtVZZ2C2UkAs1EIFj4Ae9iNTLqJYKKNGc1xD1aRX6bZ8IYd8PmXdKVILKz4f8sUqiqUWTGeyKOzbZvPwK389Qfd58W+nF5mSdpjHRb/T6TS2bduGRx5+EI89+iiGR0Ycxc5htSPS4fl45NHRSKAtEGZyrXPb16nG/hGT7j38t0j7R8JBHZMHW57s40nH3TJvpmcC6CyAeau8SKFdzBesrWp4k/rGZytlG37mi8aQWPtiRC54DarBKLKpNK+vokxLPRpvx9lXvhSJtvYna+cenTDS+AJHiEZjCVx4/nlY2tMGv+YFYB3GEnFEO9uoiAG5UgWV2apd3cI6np2to1guo1SZRYW8MMvrZclvHx7CTKgN0bMuRDgStbxVufYUr5JPK1L7d2WA5MGmJzbi7//2b/GWN7wBb3vzG/Dud74Dv/Xud+I33/mr+LM/+kP85Ac/xOTkpF1/OLn5eOTRU1EDiM0U51bA3OxWbwZr93zzsXlycU/95uFw+JhxsHms+TOZOOaEgHntOETrsQBQyOXULe5MCCPvh3KdmzWX+2xFE8KUEVy4DsnL3oC5zsXIZKaRzmSQXLoanf2LLJ852uysJdv36DmiptoPhoK47IJzsXZRH2artMSpbMm1Hgz5EYmGUa5VWZ9zakEWAa96Vh96vlK1yX80S9zuyWkcqNWx5g3vxsILr7alcYXiakOeVX56karTrdJCPo/vfPObeO9v/Sb+9R//L/Zu3YhqehqF1DSG9+7Dfffci89+5gb8/gffj9//wPvwox/+wJZDdolC9pCtRx49Bc0D+ZOlZhB3k3vcBW532zh3CMlzfSLohFrmz4RUlnKdpWdmUCmV4Q8EKLz9aPGxTNQ3rg0bp6Ka5+Si1epniX4MXPd2dK67Cr54DxadeyUC4QhzYyOea230jXsN+rkkF2RVl3PlPDoifvhpeddrUsZ0Uu5R1h+3ZYJ8lda5RixoxTT+t66SWrGMfWPTGJrOY9EZ56BzYLHxh7pU2ITYsrRlVl7VnjYkvlGV5nJZfPq//gN//Vd/ga20zFcuGsDLXnQp3vjKl+B1L7kG11x8PtauWIr2RAyZVAo3/ehH+KPf/QD+11/9ObZsciYXEq9QmNq+Rx49FblA7gK0+suPlnzOuua6/nBywf2IQH4i6YSBuTr4G7tPmzKZNHLZDELBIAvYZwJ+rs5XJXgLCLTEKdGc5zS8vIJCdhqIJLDk2tfj/Nf+GhLtHXy+JoZxop4l/j167kji0xWhWmwlM3oAUf8cIn6xm2OFW43wpxpFhVZ4oVBANp9FvlRwpuolwGeLJWRmUjhr4QKcf+1LbblUyeYW68YSqd+cAtvaoEenBbEqZ2s1fO3LX8J/fuLfkZ6exCKtrtfXi0AwgEgkjAW9PVi9aikuv3AdLj9nDVYu7EdHexK5TApf/PSn8cEPvB93/vwOJzvyhiOjPfLoKckFYksuqLvJPc5kQN0E6M3nj0iN87/gcj+lo9mb6Vj6CviRv7ClAYcABX9N83dXShaxPkcAF5CrT1VrqfBK5l+zJOSoFHMG8l1LViIYDUPrmjukYBptj1uZedRETq39IrkCNEdhPL13O+JUzJLhgG39La1WP66K1TpXsy6VTCaLdDaHiVQGk+kMhqem2Eqq6FuxHG29C+xaVy4LxHmSe27y6HShPTt34Ktf+DyV9DQWLujFYoK5pgOenk5h/9Ao9o6MoFAsoiMWxRlLFuGitWfi3JVLsPaMpVi+ZACPPPQA/uSP/oiA/vNGjiSPRTx6CmoCZBecRfPH7JdDtq9rBOh+m7raSQrU1jhzRbXblU3UjIfPxtg9Gp1QMD8WcoW+uy2xkRaZqtTO54jaPp8fwVAYoXAI/lDArHWtpMVSNJB2rTTdrfnai+UK83Imk3HI6Yf16MTQkThSrvUirep8No9NP/8hapkxJGMRJKlkRTSZQosUslnFVtAKq9r1UtyKhSIy2QKmcwWkG5HuJdZlOZxE0A16o1Q+aGhpx7HOPTo9SIGT9917N/bv2YWeznb0tLeht7sT/T1dCLP9z86SX8QzVPDTVPo0dLW3q4OW+nKsWb4MF687A5edvRq7tm7C33zoL7Ft22YnX49FPDo2MiBvbTXMMK5xgV3bw0Detu5xJQG2e81TGbPH0yoXnRIox4+3bblURDaVsq3fFyCQB2m9tdhkIppPvVqpoqZLWwnWBHkWuVnrul/KgLSkOreVWp2WX7Mqrv3m3x4dH/rFctWqdROjw5geHUJ2atxWqutqjyEWD1nAWygSZI3Omfu9SsVrbrbCLOoU0qzHVnOaw8ffWVrpOQJ6tlTF0PAwGZ/XGR1X/vfoFKMD+/fhB9//HlrJC4lIBLFI2GSBZGtHewJ9XZ0Y6OrGAm4TiTh8PDFbd2RAlEp+byKGS9csw3UXrMPmDY/hk5/4hE1U5HGNR8dAxiZPBeTuluRuf4GarnnO6LiDee0ZRLILiGfrs8imM2aZ+9RPzsapRhoMhmiVRxDgtrU1YEFSFTVOnlOhW3+p/PLcav7vOv+UCSDqg6Vm5D6hkTw6vnRouRZZ5jNTE5ij5SQPSjiRxLm/9CtYdeVrEIrHWYdyP4VMCavNqYuEqlq9Vb4Tqrd1Dc1AsVRAhcqc3O37J7No6VqCc655GaJRTUDkKWSnOz103wPY+sQT1jceCYfMbal1FgqlCoK+EMGdAB+LENjbMbCgF709HWhPRBEO+gjs4o86FnfG8aqLV+OSNctx809uxOMbHncy98ijp6AGCLtC7fDtL4D0sYD24dc8E4w8Fjohlvmx9gcIsJVEpULRpvl0i01TrsYTCTbq6Hw/RJQNPEahHvCzgVPw82ZLmhDGcaUTFAjqCpjLplO07jKmJHh0YkkjCzKpGaSmCeSzBHIqX/5QBPXZGlrDYSy++g3oPOdazNFyUm3LAtcIBSI4NG27RiXovky+hLlkL3pWX4RLXvkmvO0Df4rf+fOP4KqXv8ZGNXh0epO6W3bt2G6TREXDQSqE6oP0s1WTP7QOPpV0zeCoOSfkkQuSJzra2jDQ24UzFg1gaU8X4rynLRTEeYu78Y5rz8eCWCvuu/euxhM88uhJaR63mgD4F7BM55oBunn/cHJd7doqnYi+cpdOCJg/HTLwZcNUf2mdwCsgjkZpxREMBNI6p8STjiXH68PRKIKhkNOvzjxkvWv2N0KE9bHrmlq5THCZQj6n2cI8OlGkrg9FHOezabOwVf6KVmflGXPNFguAL4CuC1+N8PKLUJ4ts95ohVcpnAnkFtRYrSJfbcG6F/8y3vj+v8Ib3/unePWvvgcvevHLsXDRYlPeTOUzTUA7Hp2ORIsF+XwWAVrZiSgV90iIgE7AplLf0R7nPjlsTiNbFHNRQUAtnrwWJK/1EtSX9HdjoLuDFrzPJpda1ZPEqy9YjYiWS/bIo2Oghovd6DCQPmEgfLzo5IE5hbJAV6TJQcqlAsrlCoLhKGW/+sgUuHaw/FwZTmg3AAhHIqalz1EAyH3r474Z57xQ+wKTYiGPqYkJVJjv4WQKgkfPiNyyU19kOj1DxYn1FgjSevZZXbSo7iR0FdNAOVpl3YJ10nnxL8G/+BwUsjmks3kUqrOmkMniWnnptbjmdb+K/oWLrG4PWuLOs4wTxA+nfJM6PWleqW6ip2pDdk9j/2jkXOFcpXatFCMPxcIRs7y1Ll6c4H5hbydevmwxFgbJALNV8sEc+Yz3kSfUtaa18LsSMfS2J0HjHJliETny2fLFfXjR1ddZ/h559GTUDORHoUOkD/n7lJJGJw/Mm2hqcsKAt1XTvbFAHSA/VFgcbPIkCQkmLfwuC12BbypVgYju1xzurbQG59jI06kUpqdnnPs8Oi4kJUuxDflcDnV5RyhY5SKVJ8VpEE53h2qs3qK1zOdQyWdQqbWikxZ6S+8y5DJpC3TM5Fjv3UtwzotfY90pqltL83RKtZcXLKk+m5VrkfvbbafN7VVk9zT2j3SN9m10YYPUNTY9MmIBb5ohMBqmVU7r/Mz2GK488yycvWwFzu5OYlVHDEHmLRAnA4IqvQ177AyH0RePoisWRTjQinSe/OkLoX/J0sYTPPLoxBB5+aQLqpMH5o1PFwjIFa6GKXe5X8DMhjrf6JsEiCs83PMC7xABvcY8THAIyO3+Vker9/ltuFpG1mON2nwTuXl59PRJIJ5KTdPiLlk9yEOiaVsF5nWLOZSgbXSL8J+uKWQLTCm0RhLoveoNSK48F6V8HgfGJhAgmLd19lreCmj0JoF5flFzuzx2Uvsmn6i+G8Jg766dGBvaT36hXKjNIRGNYlVvG87r70Yk4MNMPoVwLIKzBjqR8LeiWi4iFvCjJxZEqF6FT6BOPuyIx5CMJhEORRDu6kc8fmKmz/To9KIGILv94U+HmY0a9500OumWucaU5zNZ62uVlS2BIIAXAIhYsrY9EukaDdTXPdrXlQbmTHK1B4NhG7oiMJeF7t7TvPXo2ElllstmLdhN/dw23lcd32QjRalbvIKvlUqUIJx1QgVN3hb1qyspmKlSyCCQ6MKyl7wdybVXojoXwP5d2zE1PmLPcES7VzenCjW3E+2rHhWoqjnQFWCqJGVco0cy+i3+yGaQopWtYy79IuA7Vrssc231lN3btiE1NUGAF5CHsbK/C0u6EwiQnzKT42zHUyhWS0i2d2DxQC8iPiBGCdYRCjCfOqqzFZSZ0Z6pHH7y+G7ctWsc9WQ3/EEveNKjZ0Qab25J+86h+e0pRycdzCUcHCvOWQbTJQkONx1eeq5AcMWMXLvKQ8CtYWpm3ctqp5ZugXKVWYyMjNrQp4PCxKOnQyrfzMyMAbnKORIKIxJLIhqL2nDBHAW66sPnV7yDo2AJyHWfFLZgJEwLPkQlYBblfBYIR7Ds2tfhkjf+BnqWrzEIFx2Ecrd2PTrZpDYoBXtmZhrTkxNITU8zzWCGKTWTYtL+tP1WSs+kmVJUoNO2jv34+DjGxsZsq+uyBPtcPm9L37r1nCNftUzswZr+NpzR147r1i3HBct60B4JolKuE9B9TH4CNmWCP4zOzm6csWwJupMJhKi4V6k4TqemsGtwGHdtGcSPH9iMb971qA1vPIXlr0enMDldhg5pX6AuY/FUpZMO5ho6puhUrYSl/eZmZ8DLpGPzAE7BYu5b/eZW5PSZ8x+P6bzukcUu61zL0Om8xrBL6Ljk5ufRU5MBOYVyoZCn4AxY33arP2iBioFgBIm2NusiyeWLvFh3tMCpyVYUeUzlH4vHMNfCkwpaqldRLmRtuFHfGedj6TmXoFgoGR/oLsfH4tHJJM2PXi6XMU3wHR0ZwczUtAWpWhulwhyNRhGPx5FIJBCLxRCNRNFOPoizntXFlYjFrftFK5/Jki+XFORaNB4q5LLI0XIfGRrC+MQYz+ex+Wffhm98C65auxDXnr0U5y3uQFuAfEOrGwHHX5Ogct6eTKLSWCY3RHBXxHtLIES2a0UlX+JfyoJoAuct6cH73/pavOTlrzxEKHvk0elKJ5XLJbLVp40WH/ytQdQp3G1YE0kN0IBZop2HnH2HBMTzwN347aMVqClCXVC3Y8xD68lqjLqW3pyenLLhLx49FTXKvVHk5kqlNaWaUTCbtnKn+1TOjetsuCCFuCaOsdsIzDkFyPFHItnGY04/uubWt6GXPF6qFCjYU5gtlzBJoT49PcUb58iUYkuHDzw6/mT1Y3+crbsrqmqYIOtNFnaGlrUqV4qx2prfF+R+kFc5XWFu0jm3PardKoYlRz6QQqDhiuKLiLXDENu3erblseHfFrZZtv/Hb/8hdt37U7Tw+iDVwEXJEOWBWKhqa9/HO5OYKeRQpEIQDEdsedySRsAwKb5iVvEaVCrj8Xb45mpIzmbw2svPx5vf9FasWneOfVfzN3rk0elIJxXMTbizAWu2sPpslQ2O/xogfjDpwgaA6IeO8T6Bvs4bcV+udVtchcckWESyHGWdRwg0sibVp+eOO5+/16MjkJW2ihUlTbFLK0p1pTJTf3irvB42rl9F74C0StMW4uc1lVLJXOuqD1lvzqQ+GhPsDDfUtXLF23BC7qvOKqUKhgcHbb4Bj04cqeytzO2Ps9WuAFhT6Mo1riFdIgGz1DUbHcJ91aO8LO6iEub94m/nnJN0bSQamW+HOuYocQT+moCfGTOpe40mPs8HkNu3Gy3lnE0U08m22sn7W3mh1mTw0+oOB9mGk2HMBvzIMY88FQ7jO2ZVYr5aE39OsRrhKHL5AlZ0JLBm6WJTKCu8VvRksTceeXQ60MkFczZEWdOSJhqzbO5yNtLDySKctW0kzTgmkmU4vzqahAYbrM65QkTbWR4TmAtoZHUogEugdKTneHQoyYuRnp62ceAqT0eAH+wTd8tc+1KwuGPjw6U0qR6SHR3wa9w5Lz1YJ1LWHIuutcXvLKBDIS3lLDU1TQt90urHoxNDCjijOtz4xX3Wkzwo01NTyOcJ4ix760ZhXak9uqT6c+vwcAA3XiCp3vRPfKI85JLXtW4+zvUt1g6tDc7VUScvdfYtwKJuzbfejt62BEE9ZDNAhmmFa+rmUjkPf4T5RcLI8n3N4uczNSSywPNlrZhYLUFza+merkQCIT6rMD2KKpVK0cmNM/bIoxNPJxXMRRL66keT9q4+tnlwJrlCYl5YNO1zx0DedftWy+VDgFoCRX1+OifBEonFTJgcOme7R0ciF0yLxTxTweIZVDcqU9CScoeOOcLbdubLVGWv69WnqvJ2r7F7zBJzVrvT6ldU56AV8LROtc+nFbFmkZqZskVYPDr+5NQDq8FaBZU1gq0Ur2I+D8Gt30elqgHOrmI9395IDhg755uPi+Z/6yHcbfUfHKYoBc5duVBr1SsQ1Rm5wmN8cLC9C/GeHsTZRjXUNBJPWKpoFUSCcbleo0VeRYb8oWj1FuatxwnUBfZq+5VyFRUqB3xxnUBZw12zKfhqJXuu+80eeXS60kkFcwcc2ND5T8OWJAiO1ORccHHJAIJJEesSIhIOg3LRlorzAkdWpcBBQK5rFKSjfa3qVVej9+iopPJSjIGGDKpOZI37WD82ZS45RnU0Xyfa8nr9FqDrXneugPnE+jBwYJJrXeedW1UPcxYBH6A1pmtymZxFxnt04kkrFGr+BfVjq25V/m77cevXrcPmYy7puEjHlfTbrmG12pBbJuecPN5zBOaStUt5Y2ShV6pltM75EE50EKCD1BNp0dOqDoSj5L9Z5LO0uGfr0LQw4ogKM7bnkAdp09s5hUyW6kzkpRwVz9R0hspkDPkyLfjpSdQKimYXHfruHnl0utFJBXM1fkXDxhNxNmbN4+QExbhCwiX7JYnAJPeafguoRQIQRcxqOtG2tnYTOjonC0D7ElBKCoKT8iCQqlMIeHQ0cgSzvByztJA1vE9zo/tbabUZCDcEdoPmBTjJBK1+M7ldIS44HJKYHy80L4wC4iT3NRbYH/SjWqtYHXn0dOjJgKqprhpJbu79mx7DzgfudtoC60TBoqobtz6b67W5Paq9Nde37es0t/KS6adWOxRo23GKGF3jtNcWc4PLA6BgNvWbz9Vn4Y9Q0SaAK2mBngrvnU5NI6vFl5hXXpY237nM6yvkyWKpgjzbt54hPsszr3ypgKmpKYylZrB7chp7SlVUOwbgiyb0EvZsjzw6nemkgrlIY5HVKNXUJDScwUmOoBCZUNFvJgkLExjab1iBip6WZR4Ih6n5U0BQo5fg0DkBuMgVQBJWEmRyz3l0NGqx7gkNF5IVrSBCmyfd3ONUpBr1YvWjumByy1dJ5S5gcMtbv60O9Ztb/mhY+D7zkPBWVhAPMzvXFatrPTo2Umuw4uKfw//pbDMpmHH/5g14/Pv/jYe/+C/Yf9cPUaM163qv3Hpy9/nH2R6BdJ17rbaKTbF1xflb/CAe0vwDGpImV7m8ZgJvBaBOTTnzFZTlci+XCOYJRDp74AtGrP3m8wUD6ApfXyCe436uUOLxEtKpDNLpFNJUNgXgJZ6bI8BPTExi08792E/LPLb2XFz4q7+DJa9+K2JdfSqaw4vCI49OOzrpYC5BIIC1FmfC46CgcEHiSAJFVp2OVikwarW6CYoWIkKQ1p1ARALKFSoCd1nnykvRrRZJ69ERSe5QeToErJrVzZYqJfDO1w2vUTnatY3t4XSk+nKFvkguVtcVL0BnTc8rYOZ+1fK2Hh0TtUjBUtmqzLnPI84xax0tqLHI05Pj2H7f7Xjov/8Fm776z5h44KeIzhYQQwXlyVG2DQ09s+zm6051dbhwsPqh8j2/bwqerlU92mG7T16xGhVmpQIBV/WpSPYaLWxb6ZDXaDGdSNQZ6RBIJBFt60WhWMFUOotiWashOh4cnz/M630oVmoE9CKy2RzBPIMUQX2CwK1jGaY9e/kd4TZcdv2bcfn1b8SC5Wego6fP8fRhlkXTeEGPPDpN6aSAuQn1psavXfvJ/YYssePNguUQ4nEJf4G1hIFcd93dXeju6kKIFrqudwJtNLucAuA0wYkfFU0/ynMan+rRkcmmaFWAEstM5eZvdaw2kVsPVmeNpDo4hHitFKdm0v26VlvLS8kUBAF6Iy/mI1BRkjIhq86jYyCVH/+xhK0srab4pzZbx+C2J/D4976A+z/1f7DlGx9H6ol7EKwW0JaIo4ttJeoLIntgt6MIqAU2mpn9Un019kVWd5rLQT+ocGkrF3eNypgC6XS9SACutqcYlWRbAokkU1sSsXgc8ZgzyYyGK4Zohcvzo7xayGPD45PYvmc/RicI1IUKSnU+i/yhmd0kpubqLbTSaaHTwp/OFjCTK6LAdqzV0XbtH4a/VsaLrrkOr3/3e7FoyXK+T8PlozdlPge/xCOPTk86aWDuWnWm3VMo2NAmkgkFCg4T8Eyuq9Y9Z+eZdL9cbOZiDwZtKIvuKxfljlO4jIDDCeiJxaK0xitmzcvVK2vdzc+jQ6lES8opc7KGBDiF7eHu8mbSbylWzXWj67VtvtaOkXSM2RC0aflLmLuudf5T/rpOS+LW615XyLGQSthpHfrrgOzY4D488LVP4bHP/j+M3vwN1Id3Ebhb0R4nsEYSbC8hwSNq1RLSQztRK+Ys+MwNDLU8VdeqKCbxAI1vqztVqZKUhSotbZub3445ip3almJTNBTUKlp5KemmZrLrNTRVUyz7MDKZplWeQblWQUVeGvKB+sjHp2YwPp1CNl9EmiA/lSOA57VccpHvX0GZ15a4TdASX/3iV5hiLyIn8RFSCPTi+n3Y8z3y6DSjkwLmDrkWHbcSHGzcam4G3I2G7wLIQXL27VoKDg1pE5lLnceKhbL1pTmgoKExs4hGwyZcChQAcrnJvSvrwQGV5rw9Ug3Y0ECVP4Wp1QL/SEgrqcwEtkcCd6sTlanEqHuvjjM13y+yemD9BP1aJc+ZXUzufZ3WOdWb6sijpyaVt/4qUnxyaD823H4TfnbDR3Hgju/AX8wgEI0gSitZc+kHaQ1r0h8N3ZqtKnishvzkMErTEwTzoNWV2yZsy/9qV9YfTvCWt2SW92qrIEWbvbFBqkPVmcBdU7uKrJ1pR7xCZUJKgcszNLyNOWZrdR73Idm9hJKAB1n/irmo0AKfyZVQjXahbdW5WHzxi3Hpa9+JS1/9VnQuOcPODY1OYXI6R0W9hrZFK9G9aJmeppchiDtKo+SLFm4xbcQjj05jOilgrsbsrhYn0JVbVoNMTOhTaAhQFOUqt6E1TAMCXqy5vbkjq1EWQKVcsXs1xCWrZTlnps3iiJgwUf950CwEXatgGwkJXa/FPmRNvrBJBeomh1RG1VrVrGb9k+BVH7aPlpPKTr+dYzwrSWn16CQ7xzwksBWToMAnxTJIuGuaXrk9dY3K365TPgGn7kUu4CtiXsDeDBTPJelbngkdepdTrlY2zoGnSY375+92fjs/m4/DuiT2rr8Pj3/7c/j5pz6Kh778cbSM7kZ3exzhWNTmSE/SIheg+0MaEuZz6k7J70OVVnlucoTZqm6ZIetPO6oLeb3UJWWBaqxTAfrs7Jy1u1nWp83gZzepHbcawKu9+ZivtS+e07OsqbPNijfcem6p8yCbs/ijXCki1juAYt2HsekMhrIVlLpXYMm1r8XVv/I7eCnTS970Tlzzyuvxyje+DW/+nT/A1a9/J9qWr0Wq1orZZC9WrruAyqFWR2PZ8JmKG7Bdh5O1c4qQU3+HsFlj/xB+4U7zJR559FR0UsDcAYRG65IlxpY2R0Gh8cwSOD5aEaFo3AJkgrQsguEQNXtp9HYDhYEEwMF+b8GIhEmEVngimeQRB1wkWHTcphZtAIUF+/Df0YK3XjjkCDuVgpIEthZTqVO4+gIsb5ab2IPF2EgHpaH2JXjUZ6p6VFL5lljO4+Nj2LZ9uw1tk7vcAttYdzZW3YCaFp6UNWXEZ1g8A3nABJklvg+F/Kk0PO0gq7il5RzQ+7o/Hb3TEcbz17OcDpba0yGnbgRIB8W79p2t/pUJtHs3PopHvvofeIxp+x0/QG5wOwYSQawY6Ed7ogOJaMwWPglH2I5CkYZCppkTfQawGqnQysIuTAybhSwFW0BdYsoXCuQJgnaVrXOOSjBvVKCqKcUE60goavmpPvXd6ifXb83m53Zj6bcpfnpj4x+Hb6SsmcXPfxVa1cV8AaH2ThT9UeycSGPpFb+E6wjgF73kNRhYsqyxWJIjqvTtvf0DeOUb3ob3/elf4/f+v/+D9//FR3Dhi64ROx0k53GnIDn1Z8VBMh5q7OuYU8tO8qag9ejp0MkB86a/YloJCi2CcmDXDgzu2Io9mx/HlvUPY+NDD2HnE09gYmyMwkd93wmEImGz1G1RFoKDFm8QaEeZFGSjxlGr1XgsxHO0PCSAKFwkVARQfs0eJfB5wVvmjsiQYNG64wLfKsHXZgFjGdkc7HJVClBYVXYt60nJBWSRjfOlME6nZmxZy7HhcQML9V1K6Gucuro5NOogny9aXSgP1YcJf0332gB5R9A7W7mNn2uFS891QOcgOa+gP05pOdTgYF2rstFP7ap8eJ2ThU5o69577KT3YC7Mwv7ab5Hy1TzkB7Y8jge++l946Asfw74H70BmZoJWaSuW9fZiQWeneaS0ln8oEkULlaja3Gxj/H7FlGZNs6qWP6euKD4htX8XCpkpVFhHWdalpneVsqB+cY3rFlBPT89gekIrp1XMYte0u1r+VO8mL4x4SMqB2psBuNpboyyd+rYvcepXz5cHjvcq4FJgXqHF37bkLJx14dU458qr0N7RaU4CkZVHowzcrXinu7sbZ5y1FitWnWnfrDJ3SuxUJ+cbsixXG2Y3M2Nl7Hya3p+J/53ARI88OjY6NOz4UGrmJNtft25dSz6fb2FjbiFgttDqamHjbEkkEi1sxC1sUNoSY32tOq7te97znj+2HJpITGv9Z9x3xpWWsOG2H2HHTV9Dcc9jyGx7BJObH8TQo3dj90M/x7YH7sKejRtsCdMWgncgGkWFwl4N2yw7goEaiCxDAXYkEuFxuQBbzcLQuHJZerISDUAIMnHNNEXh80IlRyg6FsLQ7u3Y+fD96OgbQJxCFBSsdo7FKmGvVUtVWa5wNuFKoaybCxT8xULePB6lkrMARpz1I4DXzG5yuWvxFAUr6naVuetal8CXXMvzftWdBL3u1zbG+mlra5t/5nNBR3uWc1wjKOoGcvp+KTFuGZrb2iU7RuIx57Bz79Mh9z73udqKdycH92LTT7+DzT/+KmZ2PE6Ftszy9CEZDqCvswPJmIZ6OZP70Ji2vu5aRdZvCSUm6/Lg68nDLQ2kXGPZyxLPZxHuXgTEOmzWPyl1s7xIrnVFkMuVr/rVCmaypPVb9Sbg1lSqmo5XQagqD9WtW7/NZGXGb3DboZBarvqyeQI0rwHfzxdEN3mwq6cXSda9leR8cR4sw/l9lTV3BeCyYp1L3XI/VWnOFJdb738Un//U57DlsfVIj48gOFdBoUhZxXqRgmsLGemDTulvOb3ohhtuuJcbCjYnkc/m95uOsVnNzWrr/j78/JHuI82xXVBs1udo3MxviaVzlIlzUqDdtiMZKeVUI0I2b97M24+NTgqYi9jkLFcJxww/ZHT7BlR2P4ZFHTEsaI9hYXcbFjH1JUOIzRUxOz2IkW3r8cQDd2P//kHEu3r5wSGby1kfLuuoRuGjfbnlFUgloeEIIp+52tU25AVQYWm4jLYSMix856VeSMRv1mdr0o77v/VpbKUiJUWnY9EKRBLtFPo1s+KsZOS/0fX8p/Ji3RqAyZrIUlkK0Qqf1YBmlrCGPAVojWvudaf/VFHrstRZV+GgAbjuV904y6HWkc1mCCAVR8jrUUzdvT2mcJ1sUhmVyTuZ6UnkZqawd/cOVHIZZNMzKHJbIBDK0tT4acK7dSfYTSSVlVNuT49sch5xayOfmYkxbPr5T7HxR1/C5Mb74a+XbUnReCCERDSMZDyOaCRO5vabNWcgTtQusD3kimUD7KJAlPWo6ZmqBOoqf1QpZqhLm+ucMgW+jn4Ca5XAWnCeL+RnXhHWb5TtTIdkLUdjWoUwZHM2SIDot95VHhi1NbUnN7mkehaQy42vchEAq/5l5ReKeVRp8Uth0AOi0QjaqZzImlcWyqe5nc7n27TRd2trh9zzpyS14MHHN+HP//xDuO0nN2J4eBiDQ4PYuWsXAkTvuJ9GSbkIfyja8DZ49FyRB+bPAMz5sfO5l0tFmwAiPTqE9IHtaG+LIUHhIGEloNawso72NvT3dGFBVxKhWgGpof1oG1iOZO+AcjPXuzE+G7wESsDWXJb7lwBOwejztZgLWAE7KllZEhrrqkKzd3nBEKVxo+Ddr97x8N3Y9KMvozvKcitOI82ybQknkOhbRAuPwEtQlodDIKy7LTiR5VytUgizTLlr0c2sanR1d9s44gBBO0RFS2AcbLjZda+uk/BWIv9YvhpKqCVWJd4VKa14CL8vgIGFAzZnwMkkeRWG9u3G8N5t2LNtE8aG9mFk/16zpFpmS6hXCqjlUihlZ5AjuGuFLrmyWwhKmjVPvPVMuUv3qox2PfYg1n/vCxh+8DbM5aYQo1IUjcQQDwUQDvgRJK/Lna7ANrOkWV85Ws/jmSJGUnmMp3JIF1nmNXL+nI/ShmVOEBWQ11nOwc4BRAZWYTYcR6ytU+4S4ukc2jrarduqTauYRZ0lhDWnuiZ70bsVcgR8Vr5A17lHgkhfe/CLHdB2lD8palLcZYk756TINdzsKje+UyjgdM9IORLvyMPmUnM7PXKbbSgPRzx36pDK5KF77sLuDQ+it7cbq5YuwtnrzsCB0Qk8vH4ziplp9Hfou6ks04KPRmNH+V6Pjjd5YP4MwFwM7fCnM6QmmyOgjw1jfMcGtIVbkYwRBAi4EhZ1MrSWNhTJpa4+2AgZvGPV+Uj2LwFlkwGNWUQiokaAgk6CsFAoUiCEzB0oK1LZyD0qgHHB/IVBDog7jkhzStrRbGoS937x46hNjWBgYACdsoTTExjZtoHWXA3ti5ZTeCcwR4Erq1Nsqb5RLc6hlbbkh6+UnD7SZHuSjOg3ga3+d5W9SJaYxgu7w5rIF1b/qkvdN0MQlKCXFaZr1RcfjcewgO9j08g+x0SOs/JRgOXDD9yDH3zv27j51p/jZ/c9hHseWI+tO/bi8a07sWPPIPYcGKGSWEaQoBqhwjJbyhLQs2SyKqoCN/Kk8lKpy4U6nc6bpaygs0CAdSDmbZBjqzr1orYxOTaCjTd9F9tu+hoqo3uRCPltnHg4FDJFSQqSLrRgQbYRgXihXEY2X8FouoC9k2mM891aYu1I9C9E55KVaI22I12owt+9CC1tC9B5xnlYetl16F9zAbqXrkBXXy/Bmdcnk5YUeKY2Ire9kvq49Vwlm7ufdRWWIkFFzoC7kVxSXcu61xG1R7XBw2NV5PUQb9iMgCwOtU3dIGvfCWZVmTjlIqKgbOyJ3HNuyT0PiO+fYt22lrM4a9UyrCSYt9GAOWPZIkSDfqzfvBuZTAErF/UaH9XmWlgWcftCG25npfm8+drnFXlg/gzAXOSCuRq4LOhCagrjWx9FkvJbH6EZyNS3bSKOF+tyNfoCwb9Q9yGyaA1i3b3mkrNVuEwuUnBQq1cAV7EhOKTdq6AMMJiPtlZQiTif8cIAc3PbsgCdaT5JTuHj0R9/Azvv+jF6utTf6kQnS4AH52qY2Pk4JicmCOgrEKGVpqFidQpklV+xQMWIklf94MwcHbxfE5GYxc3zct3LpRqJsW6kaNHiknImEFDZuzENmpZTAK5RCFrNTsFxGkK1ZOlSKgfPbX+5Eb9FzxQeff/738U/fuxf8cj6J1Cv0lIMB9HX2YYF3R2otWpGwQgS8QhmUlmC+igmUxmoVctDoW+ulgvIpaaRmhzDzPgoBndtxV33rsd379yI2x7eg51D06gQ7NpiQYRZJo2aMdDbuf5+PPztT2Nywz2ItdT4bLaHoDNfgrxLssJt3DfN6zLRvMRyz1BJmMzmDchTVaBt4VJc+NJX49LXvgmXvuKXceZlV1ufuL+jD2de/hL0nrkOC886G21d3eYBUZ+3uqf0DIMLYxjiCevTBWm2aWQzWeQyGdYZwbYtacF01MMsit2An9+uJHLqz4mCVztXV4oyt/x4RsMgze1OcSeFQPO265y8cXoXeXncvE4XUonEk20YHhrC5Pgw2lWGCub1t2JRXw+CVLiGqIhVqOQsX9DFsqkhEGuzhYjUl6giFX8+523jBUAemD9DMBfxo801mCOY5wnmY1vWI+6j4KSg0JhRNWSBhkBGzb9eqSFPJi/7ooivOA9Baqxy/UmAOi+r8ckUGMqXwCBgknCSFSGyBVbYENSXG5HAYIG9IIiF42r0lAf820Lr+3E8+s0bEJmrIkmhGfazHCU4KZnVtx2hhTSxezv2bd+KUKITbb39PNXqRB6zjCcnx1Eq5NHR2YlQROOXW1meoYZL1m8elBgtbDGmLGzbsi6UBBAG5BTykkmybFVHcuuuWLUKvbQQxRvPLUlCasuyGRnG3/+/j+GOO+7HkoX9uOyiNVi1fCn6KWy7OuIY6O9GrK0dZyxZQotqAZXLVmQmJ1DIzGB0chJD45MWbBZADbUKAaqYQzIaRE/Sh55IK1K5Iu7cuB/fumsLntgzbN6p3rYIitkUHvz+V7Dtxq+iNTWGGBVVxSNIWW1luWlyFYG4ujiKBMEC+TlHgEwzv+kUrf7WMLrPvgAXv+qNuPI1b8I5l78I3T195iHIpNIsUx8GVqxkXchdTqs7JICQt8qZRElBV2pnqh/VpwSL9l0ho2N51pNAV+1HyprqVWDtelUMqBtJ9+qcFDttNVGNnmfnqATYtsZENJdVLr7Uc9TmNT2zpoJ97vngxJMUoa7+BRga3I/9e/faipH69gTlUqKjCwsX9mFieoYKThD9nQmLBwhrHnvKOWNS/j79SuXkkwfmz9gyd7IvEJyl7RezGYxsfgTR2RLaCAJBLfJB4RJQ46alLRefADrN6+baF6B73SVkcAoTnlNeEjSyvGsN61C5q39P+24QnCJvNVxKAVqRSNjA/gVBLDsrbiaJgWImhYe+/l/I7NtKhkkiGqJyY9ZyAOr2lKu5lcAsa3tqeBA7Hl+PWguZq7Pb5uHWEKb0dMqEdAeFrmb8smFGBBoJaLPieZ25mSm8dY68a8dkeYpxdZ08J6oj7tjqd909PeghkKuunnty+FHbLVu341vf+DbioVasXrkUvfzGSq1s62WTqxHm+6lbp8RmqnfVsMi2RBShWAKRcNSUnN37x7BvZALTM3mWHUGSgjnIc8v6O3DFGT24ZEUC3cFZ3LNlHD+7+xH4Bh9Dbv1tGN1wHyK+OYI4lU1Tgqj88DlVlqkUX40BNyAv1awvfIqWeK7uR+dZ5+LCV78FV17/Jqxcs85GA4gE/JpMSdHiql+Ryl7THyviXaSuLCvzRhGw7VqbkuIl0vXal3WtNtbe0WH1qCFpak+qQwGNwFv3ukn3ibSv7hcp06aUE7yd+ncWSFJfu46r+0AjGPQu3T3dTmDdaUpJWuc9fQPYQmGdy1KQS5H2B+EPx7Cwr9Om1x2mhd7X1QHfbFEtEmHyl+rF5VSPji95YP4swVwCIUdNv5jLYuiJhxCq0dpL0OIOaB1tWnL8KM0UNjdLq7xUwEy+hOCitehcsRZhCiS595SXmzTEyfpdZd3zXnOxU4jonJZTtDx9fjaM2AsGzPXtkqvaymLceNsPsPv2HyBM4RmPhtFOwS9Xq6bv0YUSthqapGCp1kAYKaJWAby2q5f1oihmRVNHrE/T3H/MV2WqfnDxroYaydWuYVLkWqsP8oPzfO6bIGeSAiaX6vT0NJU2v1n5ss51/KSQU0iYnJrCzi2PY/mCbixftsgi8aU0VsiD2Uze5jjIz7Zi/b4UNu8aweDoNO7Zm8dNB4LYlgqgN0b+Is+OjKexd2gUwyODGKW1vnlfGg8NlrF+uGB8eMmqbiwNzqBj9Am0TW0HchO0xmNmual1WMwIy61CIBeIZ7SOd7GMbKmKmUIZxbkQOletw0XXvxlXvu4tWLXuXPM6uaSyntEY5kJJGppNyDTHY35a5FK0FP9gJ0gCY7fcVT+qKzfpt40GIfgqIEsueV0vMFZsgd5RbU1CyJTqRtJ9egdF+ksR13Vu/tpXMJzyCPJ9pAj6mafyF29p6Kr2TxovnEhSkbOCk20dZmjs270T4zNZ5PzteGKkiAXJILrawpiZnmL51kyZJH7AF6KRozp0bvfoONPzHcxPfkuhsJD5Jg2/lZqprDeWFi1AC7kyt6+sO0KLWYJlXwTRvqW8TS54HmdjZ+FZVuobtv4n/laBSJAIWATaEh5GLCyVPi+2ny8E0qe6ZZRNT2HzXT9FjWAbCQeRJMMIPCQ05fqUC12LV2g4k/o0Zwgc/r5lWHvpleikteSnAiBhG6MlKqtcDCerosz8ZAX6WYcK0joo3GXFCugdK8+tB20VhCghrxeUy1b3iJkb+PKckyYmEp115ir88ut+md/bg/GxcezZuxt79+6ncE3rKmw9MIx9BwaBWgn7JouIBX1YmmxB9+wE6tMHCPZVnLGkDxedcyYibd0EXgUN1jAyNoSH1j+K//7ZY/g/X74L9/zkZsT2PIwLEnn0tseoyCQR1PezbMj1qPCeVDaP6XQOU9zOpLlfIDhGOtF/4dV48Xs+iDd88M9w+Steg46uHnt3p+i0MmClESsiQJVlLUWrxdz1UoCprhkg2PWNHYGsqBlAxTcC4zytRylsqh8pe9oGyT+qWymI2WzWYh7ce5pJ7VDKmxqs9hW5LiDXnOqmjDunyCNOUKSs9OnplPHUaUmN4tE3L1+xEu3tnTbXxsTIMIYzZXzngf3YPFTEiv5Oa68HRqdYIi02DNLus78eeXQonRQwdxq7IzjUDSQLRGsXa0KYclUTS1BgEbjr1Ebn6lW0EGQohigQgVDPANoGllCwMA8CfTMoCyCUt2shyC2o84qQtcktKICsd119dPYOLwxq/tTtjzyIfdu22hCgZDQCzWMfYCXI86HVp0os5FxZsQllTGRq2DiYxqw/jMXLl5s7Xf3p8YSWtNSIAwlfB7DVbaFo9UIhZzWr4WX+gGZ4c9aXV31KgAtYtK+hhwICWe0C9VlFPbvveZKqxn2syuZlr7oer3nz23HeFS9C/6KlFp+RJz9NTEwiSL6T1TSzZxvO7fMjEW7F0s4AXnduJ95xWTeWdEcwkaKlReHbSwvLF01iIt9qbtV+gvbr46N4d+c+dExvRWF6GtVZeTYIjg0gVx96JpvB1HQGI1MZjOcrKIQ70Ln2IpzzurfjFR/4U7zhd/8EF13zErR3ddk7u81A3yB3fFYxCVTEtMCQTgXC8kLNIUBFS23JgiGlKOueZgbRxU1tyixr1ptc3rNsj2XyiK5Xnar+xAPKR79pZbD+C7aVYqDrZHkrcFVZWlcMk+pfQK57BODyPPhbnbx0n5JGN7jKxelEVrz216HegYVYuGSpddPk01m8YlkUawfCuGFLDV8cX4TO7j7s3bcHmZk0CqkJTIwNs1wahomoUUZWVqdheXl07HRSwLyZ1PeovkFN5iJWLFRoTdtQJiZp9LIsGv2tMpza+pcjGO8g+PvMIpTAUHJ5WRaDrHVZQhJEAnYbTkUhqX1JL5sJi0LmhUKu8JgaPoBHfvg1GxrV091h60ur7DVczwmqqiNNAMjSSogsXInZxWuQ07zcBHuNBxa5QlxBVCpMCV0eMmEiQPf7nbnwpUhZwCHJrQv3WrmCJbjz+bwpYHq+CwCnCiWoYLzoqqvxm7/zP/C7f/QX+P0//Uv89vs/iDNXn412Ct5VS/oxMNCDJzZtwmOPbTUlVJ6MbKGEnGbEo+2rvvTVS/vxhhefj3BHF1pGD+CX21J4cXcZqyJV8ryan0YQaLy4pryt2SiMNC3xGVrgs12LMHD5y3HVOz+AV3/gL3D97/8FXvH2X8eZZx90p7t1yyZgZSmLXAFqyrlIZUKzuakrQ41DbUNeK5fc8nbaj7Ov/GyPl6mLRLEMqiv1wSuQUXWputKzHDB2ghtdRVrJvUagLSvc2nBNnjWWEUFcSc+Tx8zscN4rz43rlVG+bW1Je+7pRiblmvi8vb0da845B30DvZgYH8fk5CQuXb0Ib1sTxcbRInZmFT8Uxo49+zCrtdz3bcPuLRuxe+9+k4mqeGVn1Xqwaj16AZLa/EkhucRFBg6S8Ex1CQJq/zP5IjIUahQDBsxs60yy3jVvuCyLFgNyRVdLeIgEFiIJCVdzNTCX9UfhouOaO1pbCV33+hcCqbzymQwe+NZnkd6/DQt72s29HgpqzWlaciyfLK2jqUIFE9kK4ivOxtmv+w0su/ByLKVF3tc/YAFUNN+t/FQXItWds1VglQKg6hZYpXgHAXVGU4NSoEtIS+BrqKEUAd3nArksMyluAhkT5qcY6b00q93y5Stw5Yuuwns+8Ls477KrEI4lsXRhH1atWIjZljrGR4fhm6si5G9BT08nOmMRdM0V0ZEbhW//VqytHMCK6iCSpUny+xyK5H8pmSH1X/sCVr6ZdAoz5Roiy9fhgre+F6/5/Q/hNe/7n7ji1a/Dmeeci/Zkm72Tlb7+SIjzn9zRundsZBip8Unr2xYIS6lKsJ41NJC1ZuXrtA+n/lxyf2vrtiflrWl4VVcaMeIArtOXJzLrmkkkULbuFuav+7W1NRC4rwA3KXYCd7VDJVPsxAtBLUfsrNInvtD1el5ttmbetNMRzJ1KM0ifp0g8gXKpRgUmznJgmc35cElfAH95XgVLOnyo+CPYsmcY2/eOWoBgNTuJH95yF26773FrQ26VHXRtefRCpJMG5i4D2pAWa9AU8rT2yJrIUQCMpnI2ZK1ep8Awt7hWbiKw51P87QydcaZ7dPrhbK5s3i1wUl46JtCRQJAwkYDRPTruRlu/UEgNfsvPf4w9D95uwUtdSQK5nwBMIVqjDZmv1nEgVcR4roRFl1yDS9/+PnQuWob2tg5cdMU16Fu8BIW8AgkFuix+1ofydMix6lS2FrNAK0x98HKd6xr127qWnM1QVi4byOh6RdBb/dUcD4qGtp1qZEA3D35z6O7pxdt+5dfwjnf/FgaWrESMFnI8EUAHLawUFabs+BhqI/uQfuI+lLY+jMz2DRjf/CgwvB0hVJAj0JL9WGqOAluu1DGVymI8nQe6FuOcX/51vPz9f4LLr389BpYuRzziRHQ7FnPjPfQ+aj9M6VQaB/buw76du5CZ1AQ8dfK7s+qZyldJSoPFlthNDqncD08ity41xatiKNwgUR13z6mutBWYSylTf7nqVHWsrhbNyz85OW1dEgrAU50LxHW92p+eFVG+/Ax5zBzw91v+AvLmYLzTj1QL/MdvtQVvSO2dPUgVali5uA8rV/ShRBk3yzLqivnRnwwiSd7Klufw2OObMDyRorLYhRXdMXzxpsdw28PbWY4vHC+jR0enk95i1PjVgH1BP8LxNuJLyNyTcrWPTWVQKJVhs0aR+X0tc6hM7EclPU3hpICqxgpeFBQmisjUEngSBhrKI6EjwSFh4gogA3NeL2AxQf0CoKmhfdhzz83IUcBrOtD2KK0oWsR1lmeRZTGYymMsXcCKy6/DlW9+N5JdvRZsmGzvwMq1ZyPZ1mkLqqj/VTZFQ+43BLPK0BX0zr5NJMKylntXfeOuMNcxCW5nWlDHTVytOkFTzVHYpwK5vGHfOo+Bzo7G0J911mq8/i1vw4VXXIU6lZVZlldLqYj23BgS4/sQK1P5qVaQJthpIqNQQJOxyBo3ViafU4mp1wwIJ6lE9V10HV7y/r/EZb/8FvQsGJh/ZDOHWlFry5eSEjw8OITBfftRpNKrKYwjiSQVYln5ees+0VhwFrjuYEN3mrqbh6iZ/7XvJgGzDRkjwMr1b0PKeFz1LcVMyrGAWcfc9qf3KRUrvFdbrYFesaR71X51r5ukIEjhltvdgvPIiypoRcY7cw84CsPpSCwylksBmdQUipk0ytk06uSb89ediUULejE9kbUuwDjrLhCOIl+ZZfuhsht22uzPHtyCPRMVXH3uUizvDuCGnzyC7QcmmTM5prlyPXrB0UkHc4Gua5l39C6APxhBUoCTiCGjYWuyziXSeF4u85bUKFJ7NpkQ0D8JFTG/zRbHlmLCl5erOzKswDcJWgoUW9XJnqf+eIH5waEypzMp8njHA7djaM8OK6OuhDNkb05Wea2OTK5gluHycy7GVW94J6IJx5UrwNDc+FHWg2bjknVnK5tJGjVIZe10aTjlLrB2yt9x/WkSEg15kwtWZa2yV742OQnrTN4U9akqOt4E/SngLREPifSeDpn60tgX6bxzTVdXB65/9avx1je8Hj3hABKYxVwhT6s4hyL5uiK+Zj4hHxVJXq+YTfGiQEwpXyxhE4V3cPVluPYdv42FK1ayHTSaZOMx9mTbco956f3S6TR2795N63dCZ80TEorHbf4ETY/qC/hsClAfAV7VIyA3S7fxGcrrF76zsRVQy0WvepO1bFHxVEh0XO2mGZSVXKvanZVO/eP6LY+Anmlgz+u01fXiPSlDxg/M27k/wPZYQyaTM6VA8RunK0nuTIwM8bs1t34QlWIGm+/8KXwTe5Hw1RDLTaJtZC9quzZibnQP2lvLGOiMINHRjnBbLwansvjH7z2E7RNVvOnypSiQF75+22NWP/MV/GzIYYsGHfLDo1OcTgEwd8aa+sg3HQPLMBdPGgB1xTW9qCaVobYu69xc5iFQDCC16zEUU9MUEhryU3WsboK9rAbNkiUB4cxmReFEq1CCyhZZaRJCzhjb04wooAWu+jIpOqIxgvjmO280IdKdiCMRC9ES0nhjWmAUnNOZPCLtXbjkVW9AorPb7hFJ2OZzGZYVy52CWUJYQKT6cp7B/OcECg4guFaaSPAnueK8hwPy7mId8sLYCmO6lveof12+ex1TnYkcoFF67ukgiB+k5iNOrAetSArPwb27bJrWrii/oZTD3q1UMlk+FVrcLEG08jvMf0SLSSMppDwVylVMpTPYMZHCD3fmMdF+Bq570682otKdb7bPV/nNm+I6NmddFkMHBnGA1rim1tWUxxH1iQcVUOisQaCIc0Xja4y/C9r2ypaN+yWN5yjpYfpmbtTOtLSwRjjIu6WyCLHetXWtcRe83Tp3A92kiEnZ1ph88YqOK7nPUJsTH8gq1295fqwfnvcI1KVAaN4DTUAjXlHsxelIKoOODndlQSpKMymMDw3ZsqgVlkHHbBbJyjRiMwcQGtoO/4716JjYgQDLamY2jECiF9uHp/HX39+KtkQSr7hgIb5972bc9/iOxhOeJrGCxALGB40D2nfat7N1Tzlb97rmPZKddNIhxz16zuikgbnLPBpfLhJIJHp7ER1YjmyhaMOlomR4MXmBjb1clebZGGY2OYipfdt5j4SmM0ZdQDNLa0fCQkDhJlkWEj4KmJNl4QKOgflpyHWuuJbglsDcfs/NmNy/x4a+tMXCZiUqXkBDjOR2zxLkz7ryxRg4Y63d5zbFfDaNob277Vq5wAOKVA860cxquC0y+VoI6tyqTF0QlOWufVfY61oTDkwWKKVJRwgIukfHBOBahER1KItNb+CAjvslJ59cXhXpMzWl6b6dO8lzs1i26gzs3L0L3/rO91DMZNFOcA3aZDkas0+etCLg9ze8DqlSBaPZPG7ZNoZHCm14+7t/G2vXrbFzUhRcT4dzwNnI/Tw2OmpudbnlFTQYIICHIwRyWrWuNa/2IBD0CcipILn14taFW7du2c6XsnldCqagSDlQN4hNHNQAYHd2QNW9QF15Oda4022ic6o7f1BtrOosaUveE6jrOpHucfvf3dXzNE2pG32vSXkSSU3P7Mw1YN6jpnI/XUh1F9IwR5aRFDv+ALVl7Nm0AeW9W5FEFZJqDrfUUS1kUDqwEwPjG3FGYScuCqbwa8vqGKiMYMembbi4aw6L69O47867MD20F6nRQW73YXrkANJjQ8hNjSEzPoLU+CjSU5PIpFI262aFstKIDCCedtuvfthvFb12pAlqY+2dB3W8OfHP0arpdKy/U5meLHy4UbtGtn+8Z4BTZWczGXMNqo9OAW0ahja2cyuiATIVhUUrASNOARXwO1HtEqCFXBZlP8Fp2VlmOWhYi1bxkhDQFK8SOhI0yj9N5pUQ0bAa9d1WzB0FW5lLkaGyQE4bslZoLc/Kd3TXZtz79Rso5UtY0NWOJIWyn/9kvRVrFUxMZxBesAJXve03EYkneZsj/NUGD+zZhWkKgf6Fy6zsivmczT4ld6qu0bHmCXtc0jFZXG6cgn6Lmhu2o07BLM0Z1o+CgbRYS0LR2gI0Cg0n10PzPlnU/I2KHJ8YH0N7Ryf6Fy0mHyXIwykKyRkMBH1Y0CZnO7/QPrfFouEVNCierHOrWfW0oto44njzr7wNb3/jq03RtPLhtXqU+zxtNW57cP+gza0u16wscAGkQFzdJm59CDx1XF0W9kDmqZA3tQP77WRsr6Xr3WfoPs23Lxe54hicBT0c/tE7udcqb211vQvyam9uO7N8pBCw3vVO8gzom5V0Tryg65WHZhDUMXnLFIwq3tKa7PqtBXk0xDGRiPPa06htNhEFo3nHtOLcOHnpru99Fcn8DM5ZuojYHmUdsR2yLc5R1qkuKqybRD2Pnrks+n05LA8WcU5wBi0T++Cf2otzwhn0lCeQ3b0Zo5sexOjGBzC26WFMbHkEk1sfxcgTD2Fky3qMbdmAyZ1PIHNgBzKDu5GbHEV+ZhIFKRbkM76UeXv4hg6/cKuN7XFH/9g83QN2zmFbXTR/wv66vHP49lQmbwa4Z0ESCmrU4ghZgHJL9i1fhVpbD8amsw3rrY5KndqqWRniNz8BPIDC2F6UcmmCRQAlWvISGiECufphRSoUWRHKQ2CuZzn5OaCi8yboTjdqNC595pZ7bsXMyAg6kwkkKCA1lllAWSGQZ7JF5KpzOPPyF1vAG+3r+QapOpkaH7fFHXxUotR1QQ3N2qrKX+c1LahIz1JySXtymYtUxipvtyErSXHToiopgngmnTYPjMbaqh84X9SyqrzRqaJTkmziGwpZrRhWn2U5Tk3giquuxctffT2GU1MYnBznJzj95FoLLUJetamFAxqyF0Yvlcil5PE/+dBf4n+8+21mkTrl03iASUuHZLHu27sfBQW4EcRdQBSwyho3QOX9rqUroBeP2zwKBEkXTLXAibuvJMB1hg5SiPMZykOL4vgE5A2PlYZ9Kn/Lr1HXerbakrZ6npLycieKUdyLrHidd0eL6LgL/CJ7fkmzvznD2gTa1r/Ob9J36XlSsk9XIHdISwAHzDrfesePUZkaRltCkzDJw+jE+Mhz6HSVsElQ+ZZUo7nDtiXFicZKneVdy2OWlrvm+F8QmsXczDBoksOfHYOP+y2TBzA7vAMY3425kR2o79+I0tYHMPPwLRi763vY9aP/xtbvfgbbv/1J7PrWp7Dtmzdg043fxBP33YFt6x/Evi0bkZ6e5DPVfWMvbrzt/Gv8JuO6clyzR6q+VYeuTDh869GJo5MM5qx02xOYOxp/W2e3rb08RQFWrFAQ1VtRKWs2OL6sLBE2Ak0rWc9MoDA1bsJEw3O0upRNGdoAazGUJuBQozGh1DguwWnChWmeI08b4jc2+lnHdm/D1vtut+U1tXCN3HuyCNjUUKhqLH8J0QVLsfyiy+36gyo3kJ6ZYpkXEU+0mXIk54U8GPK0uX2ZEtUuUDvJnm7lbFYXnyWrVOdc0r6AXpa7BLfGb/f399vIhZ1btmB031677lRu9wla4r29C5Cl8pGloBMAhpNtCEZjyFPQCgQj/pDFBug7wnKHM7VToYoRtAosuNiilbjgkksMGB1viHKmgFRRNepPEeWDBw5YZLjrrhbfuqlFlcJks+5RCRIAaIGXXC5rQC1PlcaJa1/D1PI8rgU9NC2rBTKyraltaC58eVxECkpUHWkVM72/HWvUn9qmBLJrNegddEzn9W7yFNSoHOp91b1Qm9VqiBnrSxcvWHAc613vom8zcGejtnbJfE0B5Fbuej3jdCZBocrh3m98FvvvuQV9rIO+rnYaLGxHdYEj679UZWJZUYbNlh1wV/ursu3OVlg/bK8+WveBUBT11iCqVLj9bJvhCOszrO6KKKKxJNuwMzlUggplm8XMxMzzIblAEwe+UgblqSGk92/FyKP3YOdN38Su796Awe/+J/Z/81+x+XN/j8e+8u944ubv4MDjD5kLPzUxjukJZ2nf1MQopsYmMDk+iZGhIYyNjVFRT5vXTcqi5HOzDPDoxNHJBXM2YFkVIutrlaAio/ctX42yL2R9Owp8Ey+Y9sfr9dumpiTYTO3ZhpmpKRMucq/XmZeuk3DR1pZBbQx5EoBIgImtJJRMUzwteczpK33sZz9CdnQI3V1JhAUELX4KAJYjyy9PRCnQMFpzzSvQ0dNvd6ncCb0s6zqmpyYpUB2XugSu8pRlrjJUHZnlJYnTDLrcVx7VhtXljh5QObuNWVaZQEDD1SzIiVtNkTo2TmFA4BrevsmuczJuzvzUIfVFx5JxdHR3o713ALEEhTD5LptKIcDWVKrMYpxAP5bOIkshnCGgZqmYyrLJl8oYSucQ6O6lNdwALLNAreS5ccpaAlCudVnkWh5WZWaTJDXK3toJkxqG4g1Unl2dXRTSGt+fsDH+UaVY1Fx1GiIYi1GZYJnHKNDjtAK1bryUCX2P6kc8Y22MIG6jDFhXrpVlrynApZImIJYlruO6r7lu5T4Xf2nWOa15Lg+BWdvcKmZAioXmKxCPRKzPP2zfoQVVBDJSxp2unJMqlk4gOWUlUrnUEMDETA7jMxlkqQQJzBVwau2IdZHNsbxyBWSzVNKYFMeSyUxjcmoCExMTmJlJm3Kmss6R30xZI4hWWL4VzbjHxynmqDbnp9IZZQojwrKOEei1zLTxA40gxbEk2uJob4+hOxFGd6gVodkyWkp5zE0Oobb1fhR+/k3s/MbH8ejnP4pHv/gxrP/Sv+Lhz38MT/zgK2ip12yN9q72LnRwq24zTScsb5u6UWempi3A8YU2WddzTSe11UiQiCy4gq9C5d1WeOoaWIZQZ68t9lFvqaM6RyFDQaL+NQk99dcG/S2Y2bsVcwqco9VTpxDSEBjro6QwkMBxLQk1IRM+3BpM8Lj+2Y/TiRqyYmzvLuxZf69NOxoN+R0Ljt+vMiwRYKbZ6HvXnI0zL73auUHUABJFNGtMeSLZTuAge7CM5lhPAnMrQylTKlNZlPx3UOtmzVBgl2hN2BrzvEYKms6rvHWvAvL0HmUKfoGChPvMtNPQCxQaGg/vuuibBd+pSPoml4EkeNNjI5jl9+ycmMYDO/Zh84FxbDwwiq1DY/ymWRs5MDydRqXVj0UrznAsU5JysDKyPcdlOTo6agI66HNczypvF8zFxQaiLEeVmwIIBdhaMrNV8+D7nBnYdK2S3lMqsv22Pnanj1v1cTggixwL0Jmq1a03Jb2X6kwBeLK6VHfqxtIxKR9yqysyXUqe2p4s+wAVFnXHaC6BPEE8xxQORdDV041CuWRfHOe7K6hV76Y6l9Xols3znlisKlnTh/XTfjvK0Rz5PBQjuLbFMMv29diuAxgcnSQLUIbx+wMtjmdLK+VtG57A/eSph/YOY7AEFOKdyAc7MDkbwHBxDkO5CkZSBRwYm8buwRHsHRzG0MgohoZGbeKeKbaxtACfCkOpyrqkVa9gS9VPhEpegspdO7dt0bjFLiS5r3UYwgT9MIE+KGtfgB/0oX02j1h+DMnMCMLpIdZXCAFa/vU6ZfWc040jvpGyrhkL9QzxjrqMxkfHMDU5RYUuT74pzPPdL/Bg075Hx04nWQVmpRFEnHHizgQvssY1RrZ35TpbsUtCUMKwLCBXO2ASk4co4GZT45ir5E0JcPrgqNWyIQi0JGBkebjCS2SCift6Dnn5NGMalaXzTdsevBPlqVG0x2n9avpblkGZWrEm4EnnimiNd+DCV70JyY4uR9jYX4lWzSg2Y+5WeTo03M/y5X8FX8mKVMNUoJKKTuWpsrTE3xL02tfwIrds9VvXycozMOf9mmDFvDK04KpyI9YqKLMu1f+sPnWHnPc5VYniR4VtJSdeXHfZlVh27kXW99tOIX3Wkh4kaeV0UVC2JZMYzmQxTSHWv2gJ+hYsdDKxuw8lE3gUwAJpKa1K4mH+4f9GWbNotHSwlsWMsZ4syJDHDHTF4/Z2joBUUmS686Z65YP14lLzvsi9T89VnhLQ+i3FwkY28J1cK92UskKe7U0TxpTMm6Dr5XmQZS6Xvq7dv2MLdqy/HyUqAn7yh8ZNS4FREF840lgtja+mfvfD3+f5ShbIyW9y/C6O3JFqpX7o+7/1OUw/8jOsXdyLqy9ci5XLFmIPLdjRmawpUwEqZjb0lim5dBXCa6/Awpe9BRe/63/imv/xIVzzgQ/hivf+Oc7/tQ/i/Hd8AGe/5b1Y/dp3YcHlr0StdzmmKj6MTmcxOpXG+FQKo+NTmJicwcTUDGZoNecKRRQoU6WIyhsgGatFcNTGJUPlNZFnR7JY68xb3Udo1Sfa0dbRi7bubrT1LUTPmgsRoILmfKd4VEGOjswVH4hcOWzKHb8tpeF44xOm3IkcnnbqXPedLvX/XNOTqcDNJWr7xzOaXSShrjnDM5mUMUGSQs8sMzKGPxTFnk2PobVWtr7GCJnb0dj5KvwvzV8BJKGBlUgu0CpqrRbII4EnoSIBIve77pFA0m8BirZiFrkik23J04hx9B3U5KfG8cB3Pm8xBV0dbea2lLWlxpqjlp8qVLDuJa/DeS99tZWV/qm8VQ4qp9HBAzyiebilBGjSF2dYks4pkluuULnQ5QVRAzeBz31ZkrpGlpb65tUoRW6jti4O7uuonqWtwL1QKFl/7vimB6WlYfWlV5sAOZVJ725fp+9g2Uq57F+6DH4C9/Cmh7GyK4EFvZ3ooPBb0d+LMSo5w7SOwhRmA2vOwVmXXWVl6NBBQaZ13YcGB22iGbnM5d1Q2dt5/ld/vIadFakE1ai8apYwc9fzvJuHytjAX6RDbmoi91p3KwVLdWT1xDpsTspP7UZbtz0puf3mUjrUdrWQilnkVBr1PHnKbMU27i9ethj5qTE8/rOfopoeZ5uuIdneic6+PiorQWuT6iqQkhihcqKx6nqe+37PV7K3t7rRvvMto/t34/6v34CpDfeig0pfB+WQRiAkyPNJ1mcbreBiqYhBKnS1YBzLrnklLnvjO3DFy16Fiy6/3FZYi7cJUFl+Pb226lrf4mVYsGIVFp21DkvOOZ/pIvSsWou5aAKVWc21UbFhcFLm84qjkPfNlC91mVAh4+8y5YP64eVvs3aq9zZ5SoVe9Uzeq4uteFyzDeoaJPvRdf416jNACxUC1bXTwHWZ873a2rUk8YsdVR4NhVC8Z909TdeLTkb9e9Hsz4LkNpdVIU1O/duyztvaOsVO6OpbgM7lZ2GKlmSB52p1Mtus3LQKlHH6nHy0TDIj+62PTla78pGVr6lanaE76pc86CoUia/EKO7v0432blyP9IE95iaTkPX5NNyPZcKGM5PKo2PlWpz38tfwuKzuRgNyoMkimzW5jK3rzXtZoFY/DnA7w8yUj0gMJ5Kgz8gi57l4Wxsb/KGeEJ1Xg9V5gZ6tjsfzAnI1ZnWcVIt51LXCFzX1Wqlg957KpFLjV9IaEXDye/RdbIQ1KpdJfwuVzwCKhSrBO4Sh6TSGJ1Po1ypgAZYRBXAo6sy37pa/SBH+GkeuQDFnHHnAwM0AU8JS5cbLSxT0Wos+Fo9S2Gp0wsE87Bq+U3NySfvmFWkkAbe2qgOrB/5u3neT8tQ7yKUuz4sAQMd1TJPTRDTW3ecM+9S99hyel1vXH/Jj7ZqzcN6552LhsuU2ZXNtehTZrfdj9J4fIbP5IRTHD2CWlr3m/a+zfUspF+m5z3uaU8tSHTgyaOf6+3H35/+N378B/R3tNCbaKemDqJDlZ3NlxKlAD03P4P5tezDaEqO1/W5c/uZ3YmDZCnRSMZcHyLJtpMNJvCglsG/hIpx9+VV45a+/H2/4k7/Dte//S5z7pt/E8uuuR8faS9HSvwr5aA8mEMMwLfi9MyVsH0ljy9AMdo9nMJouIkW5q2mCi6xXodWcgJ0yoM5q0WiYfDaPQP9y+GNJW79fx+2dGtWmffGIS6pP4yW2EwUwG18ziZ80fFjl08yvp0X9P8d00sBcAkHTRGr6R/WTyd1mrnFafupzbevswLrLrkHFF0YmV7K+HpEqWbOXCYxkJRYmh81Vy3ZjLnRZ9gJ1x13nAIuElsMojuKgXTHP6QboufQ0Nt55M602DWVSAFoLFR3111YxPk3ATfbgyjf/OjqoKDlCxhUKTjlpvLQsKueQs5KVBITNAcDy1G+5TiWs1dQ0JFACXq7XeNLxcsiN5partqpn5e0mWW6KtNYEJdpXP3stNWXvrDnFq2XXzX6qE5uOfIv8JpVFLp3GgSfWI8LyamkJIBpOIhBtwwit7QWdcVpgERtfnuzqM4WmUfBGcpmPjY6RTx03s4b/Sei548+d9cJ9Fs+gmIREImleKJ4ya93KXT9IrgB1y1vkCkollbmrYDUDu65RPq4Q1bXueeXpukp1rYBdkcqq+3Q6Yx6FAgFZeWjYlAKxOtrbcMklF+GMs860+9q7um1CmlaWQVz8Ui9idtejqDx6G6ob78C+m76G3Q/eTsVT0HGaEIuSJYp8OoWHfvh1PPzlTyCUGcOSgX62lwStZFnIAYxmy3h8/yAe2bsbj+7ciZbOHlz/3g/i/KuuoxWsLi2ntTp/LVu2U0cRU1S8eGffvn0YHhrC8PAw05Atp6o5HEqs7+4ly7Du6pfisje9E1f/xgdw1W98EBf+yvsI8O/GuuvfgZ5LX4Jq1yJk/BGM5qsYyRBgtRQy2325odzJA0WVlXwXYh2Rj0JxJFed7bwVX0s2PdnU5LDz1Q4P2S/ylMUyKZEXWjXcVQYDSfOEyEBwY5xE7n1PlxRDMjU1yTRFJeHUNwqON500MJeQyNCSUQRsKzV79dGYi45M4UwhCSw9Yy26l622FaWKZCxFZqqexRACFo03r6YmUUjPGJsralaRxQIgXeMIJAmyBkPZ1+o3Acc64E8l4ns19g6hww/qYw45ph/OgQNbn8Dwtg1IJmK2KpVZiywzLUWqZRSveNu7sfLci+zag42NiT/KtPhKUq74U5ZWgODhN1eq002hupFgEdDI0lcQi6bhVHeFwNwFDJW79kXaF+m4NVPWgU6pLuT+d1yssyhMj5iVK5BQdPbzgZyS41fZhwHD+3djdPd26y9Xf+ds3ceCDKOnM4nOZBQzBL4Km1uiozFlLu9zak3DjSosE78NexPvSyJKT3D4WFdoohV1EVXM8mrxsRzJvypHCXgrXzUYklOnB8k95xzX1ml7agM65l7v1plI9ebm1wz0bpvSMSkEztA3Z1U8ZaPj1WoJy1csxeWXX46+vj7LQ6Ro+2Syje3WUQyCIWc0Q5Df6CvOIH9gG7Ij+w55j+cVqRhZCIe34sHtm3HPFz+BHTd9FVFUWQYJC1ZUUGllVkr2KAq1PMuqA2GyTO/ChXjze38f5158hbGWclPZa19/VcZSooaHR7Fn916MDA3bULBivkQlqoBcRlHvRWSkZE1O2Wif1MQEJkZGMD44hJnJSYtVUbdGW0cXol096F2xGmuvfhnOfclrsOjCF6Ee77aVFEuUnWXWR0VylYJhjnynNiuZGl++FuGeAZvPQG1Xb3ew7hw5LRayd9eOkF58xbNOd5GUVUe2SJYr7kJBlSKX945IjeIV34tkwO3etQPf+vpX8b8/8mG87z2/jfe8+zfwl3/2Z/jyl/6b53bZdSL3ntOVThqYq7qqZfWX5hoV2giwItPIKlG0Z4RAseaSq5FvDWCSgF4uU4jUNUUmwYUCSVNa+ktppEcP2H3uRBUCMTGIy0jSAh2Q4XlW/pOwykkkvqdagDWMBh2J98To9gG6trHlgRoF/fb770BrpYS4RQRT8BLIc7kCMjS2L/7lX8F5175CN/AWp9FZ2VhmBHybxCXLhuZjuVIRYH2opOQel0tdc4HrOl2v4SYSKhqipb4dgYPq0AUH5esAhvMBOqdGZ8GHzM+dxUxBjeVcFsWpUfkGMKe+u/zzA8wFtg453Ri7Nq5Haz6N9rY2hGMRZAsTSI/vRV87hTe/OVMowU8gThLU5knlw/8aJqaI7grbg0ZmSLmtMk+dVACcjSWnoJPSpMVv6tK45g6Cqyv8tNWxZlLZqy5EpsTyt66rVpgnLRlZwvqtfNx6dJN+y/rTdXKHynMm4Fbda6ijSNfp3mpNCglsatrzzj8P8cShcQ/ReNL6yeUqDof4HRbBzjZKgU50s/H61vWjb3u+Eb+f1WHJaU+wwL/HfnYj7v/KvyG17WG0U1FLUJ6p79mqnVtFe/f1RtHXFsDMzBTGU0Vc89bfwjlXXmN5iJzcnO6sSQLx4IEhG7ao9e/FO2qvGlqmiZeSiSTamKei0yPhmI0vj0UTFpCqiXnkGVH3m7pxfCzz1hbWRTiKnt5+rDhzDVasuwBnXX4N1r7ktWhfcwUNgKQNmZOVrkWvNK12lvK6VG8lmJ9j94unbNQLyeSsvbF40o4Ybyip7Vs56Sy3Oi9eNZ7lfWpPk+MTxmsiXeNu3X2737xhTjlL5n3jK1/BH/zeB/ChP/8zfOqTn8Rdt96ETY/cj29+6fP4ww/+Hj7wvt/Bt77xNTMUXFl3utJJA3OXnLGHEgjOUAmTU1bZjha6dN356F2+BqPTKWQp7MQUWmmL/80yD87NIj+0k8xetntlSboCzRVI4gU9wx3TLnePnwx0apGsLG2c5msMLMZ1ftJiLWFkfAqZfJHX6UrnemfhDy2osg3Dmx5BPCogl1BU/2oZk9kcll72Ylz4ytdb36tzq+5h0j5JrlGtO12hIiBtWYtABCPOwh0Wy2Au9iDKlapNSiL3rwSEBLELAG6DU72J3N8Cbe27v/VYKelyy2rVsEp60rwrGpqkvrdsatq57hQn1YEruDXn9f7HHkRbVAFrQUQIWAO9behoDyEQDiBHvtWY4URXL9p7eu0eK3zdzqSJQT57w3/hS5+6AQEWTiwZs/zNImIbKFHARaMRqxeVr8DcLU6Va3P5N5N7TkDgLvlribyhwMN0KmOuST3DvdZNqnslnROIK0BHgO4+S333bqBpuVJEPB7DBReej5UrV5gyfThp5b1kRwf5wYcgz2t+frVDZzEZDSl1FHkpRs2kZ53qZMFianAkVenk2DDu+cZn8MT3voB6apSKjZYC1sQ85BkCn1/GCkWvhqRV+c2bd+3FzrEUrvqV38aLXnl9UzeM8+1ycU9Pz2B8fNIs7iDlpDPtrbMA0rxSx/ws8X5N8mRdNmx/ukbdblLKtZKexpsHFa2eiNkQ1BjBPyBFkamLlvqKc87D2pdej6XXvRGRlZdgNt6LwpwfM+kyxiamkA8lUApGkZqeMD4Qbx1UGPXOLojrt7N/uJLmnHfakBNE6sRljIyMGJ+5cuQQeWLlzN/8L1n15S98Hh/73x/B4488CN9sBQs62nH+2rPwqmuvxCuvvQLdVKTvuftO/OWf/ilu+M9/N9nl1NDpSScN0RSopiAoVaJT+fxrTElroDEczabNpKa59rJrUUYQE5pZiEJIlrnDmH4mH/LDe1CgZktDlMJGTCVGkdBxBI9WrZq32vkMCRuzFA8THCeTjNXJrMa0tiuma7FAlG/c8iD+6J+/hvf8n8/jg//7U/jJLXdZQKAu0XVqSFvvvBn13KStBS8XueRpno0isWAZLnvt220OcUN4cwQeytACi1w6Zc/XWTegS0LA3OlqqDwmuasRB8n2NntfAb0JDpapq0Dp/ZtBwW2MjgUo95rfhsAoilaoUhwfxhzBQLNX6ffM2KjFPTw/yKmrXRsfRXrfDovErvDdxbea4zqRaGe5aRlRWrflKnoWLbMZ10RuPYvuuesufOObX8eXvv5lfO2LX7aFWhIsZwGphvGEQgGz6lQHRyK3zB1eP8hDIqd+fBY7IWuctWsA7FwvC9IJXHPJwFn1yn/iAbn63TYjpUCWUz5XsK0EqoBc7nT1j/f3987X9+GkLpu2zi7mpfPOEDp7S76E4ixEkgluO3VI39PYPYXJAXIHUHesfwA/v+EfMfzgLYgH64hrjLbPmZxHZSCLXO1JXRSab3/7zv3YMjhtsSyvfPM7KNfk8bBWaDmLNFw0NTllxo68MwJi7atOnDpy2l9zEojrnMpP76U4F9Wf3iMU9NNCD1uskoIYNUe8RpDEmDT8LBRyhg4uOfcirHnNW3HGa9+Frktfhbm+lahFetDSvYTAnsfw4KDNiTA1NW0TxNgkMVRa1Y8vHhL/unzmJMllq/V5Er9ILkghUCpTQRwfG7d3dcm55iAjyAD84uc/j3/56EcpuzI4Y8kirDtzJVavXIYFvT0IUpasWroUV110HpYNDNhwz3/5x3/AfxP83QDe05FOGpirQiS0VWlqwFbJrDAD6IACLfymuZcKOSxYeRZ6Vp1jbqh0XsLHAWwFZcliQXYcqcHdavrKgszsWucO87jAon0pDAJyCRNHkTg1iCKYf/UFDrPr/e7dsAN/9vHv4IvfvhWxShpvPLcLl/ZXsf2R27Ftw3p+jyMEx/dsx/DGB62Bh1h2QX7jLBtGca4V57zyDRhYvsqukzUgoHYEBanRPnKZtA0T1BSQeq5mlZKCoIkfpFDLnaWRBBLsGnMq96hiHERuo3MbnFPeFEdM8oZoq+PKT49TtWihl5YWWvW0zlMje8ytbNHbPKdVnxStfaqTwE5/i8U8Nt11K1rnnElSVEZaJEOR5pqBa458Lo9QlWUQa2+42HlcAkx57Nu7F5/8z//E+OQEiiyjj//Xv+N7BHaf2gPLTtNuqstD9eBn4emeg8LNSS6Pa+smkXONsxUgS8BaIBPLWaMcJPBVR/LgONa58nC8WVpVS8GpTheVqwxUzL2r68sEciloK1Ysx3nnnWO88mQkyzDZ2cmy4fsZL4jXWRSNd5e3TRHRap/PP2q1/t4Hf/xt3P+lf0VtbDe6EknrX5ZXS7Emmpc/SAPEFFhas1qHQP3e2wfHcOn1b8Jr3vZOawPGHMxPdSY5tWHDBnzkrz+MPTt22nwF7gp2h4B4A9RVVyLVoYaRKsmjIi+YeMiNb5HCoOsVG6O1F+QtkZKlvNR7Ivmgulf3jt69s28Bll/4Ipz5S2/Gsle+HW3Lz7E81F0innd4RN2a6jJx3ke8ZW1BdUorwJHHB3lSJKu9rsTnyTvlKCB+i27fv28/eazcuM7hZ5H2b/npT/Cpf/9XVEpZ9HZ2oD0RR0d7EgP9PRYrNDk5QwVjBsloDGuWL0VvX7fFFfzXv/0Lbrv5pkZOpx+dtJYjC0B1JCGiaGlVEuueFUrhpTmHKdmlqZdYobF4EmuveilKLSGks7QUa3IDUgEgY6gPMTxXxcyuDdTq8tYU9Ef5SVCJHGugwUiNRiKvgBNwd6oQ300vz4ZRogX1gzvW41PfuAnd9Sn8rzeuxXtfewGW9sQRZyPSlI7f+fFPsG//oN05+Ni9qKYm2MBCNpZZAVLTtOj7z74Mq694sV1jhc0kYSpAcEn1kJqeYbFofKPmb/dbHIOis+UlMdcub9XQIRO0rBcJYylCCqJRI3WAwEq+sXWS3ME6J9Iz9dtAnPUnL8rE8H6kaJlLAMi1SLmCqeG9BIxTv9+cMsho+4ZHMbZzIy3nqCmfpihpy28UGitQzcCSx+ON9eKdknIm2fnXf/1X3HnXzynoWXcszxIt3X//z4/j5h/8AF1dHYi3t1t5SWkSlJuAFD+LXVierkLn8LvT5SFyFVg9zNqWCdMWVMpSvpwARIGCgLrGtuQAutMlpXydOQAK5DXNse242AXwAl3N6KY+77PPPhurV59lHhyRywPN5B5T29NKYdwwyWPjvK8sRnkyZK0K/JxVu55fpLUM7vr257D+u5+Fj5aigty0ymOYbUldLgqIVL9yjdqdlKFUOoPh0Qk8wfa7+KIr8fpff495bJyichhLUemf/exn8MHf+1186xvf4Lk6ZR3bGwvQypA8YGvOcyse0zS8CpJUPcldLSAWYMvYkWHktFHdKz6Qm18gKn6VcUN+4bk58Qg1KmMbKmps6WyXTneIn89MtLVh4VmraRwsQ3sHeZPfKStY9af8xU+KiZCRpbbuJCmHkgO6xunqVL1rX1uRu/COlAvJI/GK+F1r97tBcS4dOHAAX/7c55Blmfd0tiMRDSNJMA8TN4QZbQr+jQSQYtvK5LIE+QTOXNSPjrYE7x3Ef/zbvx4SFHc6kWr2OSc18IMWnRiJuhl3nL5Ap/G7zBWiAJDsWrJqNbpWrsVErmCuEjGYtFwfG388EkVFy/rRqjPmbAgyZdXaqvyMWy1vMYoEm1kfjXc4meR8r/PNejcJtTvufhCP3H83LfE2/N7rL8JQNYa//+5j+Nz37sCd9z2KB7dN4vt3bcSDj21EfuwARtbfS4yl9k8NW4CbpvCtR+I4/9VvRizZZnmroB1lRpDgPpGWNYW41ueW5eRM2KFhgn6bZlWCR/tyDVbMRetYeMrG3Oa837US5sGDJMBRGTvWg67iMTY0zRFgblw2XEVBD+7YYsMTawIk1rcEQTE1jdTEmN1zqpDLk82kr9Ja3FvvvR2+agExlhtLgGWkYZO0UMTTrEubGY0Wkt8XQqIR/Kbyk9D9xL9/3CJu/QRURbHr+2PROManJvAf//UJbHzkIXOvq27Er2UKaBcApRypFlWnLk/rPR2+P9iO5GmplJ1x3zon8Jbw1Uxt+u0OOZPlXSqxjlUVrAt5y3SvrtUzpby18Lj2OzracdFFF2Lp0sX2re6zjL+OQgIMQUiY14uHbEgik4S4eDBbKBNHHPewEa8Xv81rTacA2Vc2/uifaGLkAG7/0n9iz89+gGSgxWbkU4S3vE9aBU190Qr4VLuUN0MzXM5QWd68dwiBBSvwlvd+0ALQRCq+6akp3HzTTfiTP/kj/P3f/S327tpuc+vnshmzeJUPS9DqQ3WjNqqhnlraea4B4HKfa8IRWc4C2yh5ShwrYKyRd1zFTkUrw0ayV12X5iHlMWZt8tVp61IWqHjxe2UICODD5Jn2jjYL1lSApkpCc01oaeDJsQnkM5qPoMTnqTtGk9KUUJLbXfxLRtAIG/GRSMMy1Y1gDMJn691k0PFlzOU+OjrMb3SGq46NjuCbX/gsBvfswIK+HnQko2hrj/H7qARTrmgyHPFPL5XgHvJoUAoUFZzejiSWLugz0L//3nvxlS99aZ5nXTr89/ORTgqYi0HUGEwIyVJjxbpN1lyzsqh5QO4fs0IkGFnYZ156Debi3ZhOZ3larlrnXJgCL1jJY3Lb42QUWifGespC9zlKQk2TzeiY7iFJkJ1sl54xkD5BL9tgJs3Alt33BF5/YT8uXLscP3h4P/7vZ7+LnRsfRze14bb+hehJxrEwUMFDt/wY9371k6hmJhEKy6XnM+28RJBZe91rsPgsjQM9MjmlwMbERiZNXo+XS1ANNSlrkOUjwBHIBAIEJ7nKVG/2nq385zRy/ZYAUSNyhITIsQTlMhPYG+DLAqQgURCKGnh6egpDe3fz2RUb9qIak5u/mstg/5YNjeecGuTyzOG0f9sWHHjiMQNhUYDfLIVK7lRZYnJzZim4NetWSHNfdzuWucrh61/7Kj7x8X8zgaXrVXR6jsoymWjD7qH9+IeP/gN2b95iMxWqLGdpGZfLVIYEfGozvEnl5Cbdr9R8TM/Se8gL5daJFAxZ3QbSPOZ8HxVs8oLqRiDBW9m0nHpUKpalRJewaNFCXHDRBbbinfJ/KnLLTvMXVIoF8liLxXTIfcsXMFdqpljGJJUNTTHqCnm+vW1PJbJSarCClKnB3dtxy2f+BYP334YkrcFkPEHjguVJUFTcg/g5SDBv4b66FMtlDeUrYHBsBhmE8Prf+ABWnrXW8tvw2GP42Mf+Ee9///vxx3/0h7j91tvMI6bIdCnO4+PjNsJH8SZy0xcKOduqlEwRl4eSRo1Z7ypbIrJUa10vBU7n1UbNcifPqXyt/ppY2xQ3PkOlz5vsXgUomveH10mZsOsoG0Sy+MWb3b3d6Ojs4HtoDLqs75rTt8/3Upepo4RIGjv1qufKgJNnSuPCJbNbeJ3OidfEdz6f071UKVYI4uNI8brvf/ULuOumH1D+RdBOGZiMxJBQTAKfY0ogXzvEdhcNRdBNGdbF1NqiqXEDWNjfg+ULe3kugO99+5vYvm2rfYNL8hQ93+mkoZlTaXKt0fLjP1lsYjpHIKlw1afn9AvpgMZB9yxYhIGzL7VJDXIluWMca0EzE4XCAUxtW4/sJJl+jveQWbTohFqEqkmVrfwE4rLIxVACmJNJ9p1qJfyvH3WWQebAdpyzvBdtXd249cHt+Nmtt2ORL4OzFnWhr7+PiksHwtEEAtEoCiN7kNq+wdxLQX5bJESNlg2pY/EKrCaYWxk/BY/mCJ4qE5uRTQKfDU9DpRSApfHpEvpO3xeFsCJyLU81RqdctW9CgaRrtKv8NCZa5ayGrfMqe50sEog0qUg8GcPy1WfahDYCqKoUNj67XiliiBa7AiBPZZKFsfWRe1DJUpGS0CLLafYy9f/r+xXU5XRpUFEhCLfS2tAiI6JRWhg3/viHBDSfWbkS9LJkrE+b95iQTCTxxLZN+Md/+CjGDwya0FTd6LkS1E68iRY4cRRdkVsXOmZ1ymscwHaULdcFq3MiPU8C1a0jSUOd15hfbTXKQe+VzswYD6xZuxrnnrvOpuwVuUDtbp+MxF+lfNZAPKzREgFnylZNKzqucdJ8l1nyjPrlRceS53NNLFmrT74d9m19Ajff8DFMPPEgusnL7fKg+MjnPBdm24wn2xGJtvEXAYkWo1Y9y2RLGJ5J4cBkGpf80i/jRS97hbWRb3/72/izP/4j/Ns/fYwgfismxsYs+j2o+Qpo2AjcRoeHmEeav+Uho+JLpVsudHnTZB3bFMqNIlNV6i3N48m6ljKgOtc91pVD5U7tuplvJCukSOo6k4/8Z8se85wZW9a2Hf7S/nz9aMukiYy0Dr1m+VM//ZTGs5OvZCDYvbzUvHKmMGqBpRmkZmaMz4i49swcFR0pOxqiWdHyr8xH/KA53B/90ZdQ3Hg3Imxrtbrj9m9v1xrwIYTI34s7EljYEbPgPnPvs5wSsSj6urt4jMo1r1/U3YFFC3qwZ98e3HjjT5z3F6m83MJ7HtNJA3NVrASSrD3T0kmqBJWsa+kpSauSBSJrXcV9xgWXA219tliA8ZPAnp8R1GT/mVFM79li7nmHUcmg3DcLnwJQoCFLUBWnPnfNWXwyyV5RzYY7GuJxYPsTZGRqq+U5/PDW+3Hv3Xehpy2CxUtXwp/owIO7x/C9Dfvwrd0V3DFDrbNVQWj8FuYTIliYdsrvXHrpi2kFasIONTw948ik50pJUkOW5iyXlC5X43PGrSbYMJ3JHOQyVj1JOOg+6+ZokAsejlWlfRldTt+qLELVtawBNfJsIcv9PBYNDODK616BVgJDmufk4q1S6KgvtpROWxT9qUIOLx1KYwf2Yt+GhxGmwHMFm+SBDSsi6fttjwcFwE60rhPQYwFt3KrcE4k4U8x4VMJPVrNczwJSRT/fdf/d+Pd/+ifkKPhsnDKlmJ5TqyrIyQFzkba6X0JRAlLPUvQ6i9T2dVzC3K0rkd7bnsnz2uq4e8yEa04rpGWpcHTgwgsvOOqws2MhU2ykvPN+c/XzWSW2x8lUCsVKiRYWLVgqcs0zAFr5OcV5ipBkTQt2PP4obvyPjyK9dxO6O5IWGe62C43bTnR2U/GNQa1BAZLpNIErk8JkJo2dQ2OoJ3pwxvmX4s47f46//ciH8X//999iz97dBKaALXAUI08YkDbqScA6NT1FRUH8on5qJ97BmQXQuUak57u8qq3q0uVNkVu/stLFY26gq47ZvbzUWd+CyiLbrM65511y87T8+VvyVflKQZCy30a5EY/GLFpfw13lRrfn8rVsfncpJ9zXUr09fb32LnLLazZJrTfg4ALTbNW+W1H2moti6/33YFlbEFecsQBLetqwfKAPi3q6cfbibly+qAdXM68rumjozFaojOYoryTna+hKJqhsJRCjXInTKl9FMI8R8B9+6FHng1xq+sbnK500MBe4mlBhGYp5DLhtmj/nnHOeTKkkLuOF0ugSyQ70r7kI43lZfXVjPnGKoqzbaJ1Pb3sYRVoSGgMthpN+oPV9HSuzxHxl8UvjldVRsGtOFuldFBCiISqj+3ZicnwIg1N5fP+nd+GxTbtRD3cgQEv8rBVLccZAlw3B2/fAHZjZ/hhWtBIQw7MoGEBIi/ZZcNNsOI7uVedYmaoxWMs5CgloSyxTCVgFukkRkCA3wc57I2xIamyao1keBL2v08AFEnLFHhQYVpdGqitH6CmATsd1j4arWKIAkdXR09OD1RdcwnQpptWYCTx63WAgjFqWAj596ow31/c1kyylnRsfRWZ4P7+FVqYscpZdiFa5n0qRwEr1QQOCQongyfJQOahORI8+sh4H9g/ZMB4pS4oMFqgr2vggWPLm2TkEmf9PfvZTfOo/P0HLNuf0ofN6vZGKXKDbLHBNKDMpxkEKgc4VaeU4rnbn98G6gllqeq+K3OASpFK8qAykCTz8JJx51ipcdNEF6O3tadxxkI6p7TRdoj5dJz5G/aZVZNn+5Hru0HjnSIgfQ6WCwt+uPZa8n2NSCe/e8jhu+vTHkB3cQUWbQK6gUX6TuvZCwRjba6e1nYqUV1rh6dQUZrIZjEyn8MT+cWwcy2HrWAof/cd/wHt/67fwuU9/2lzNUmI1IsDXKi+lhgYS/MgLSqpbrV2uLhAZNrK0rXzmBPhOG1S9Hk6qZ11nW1UEM3X2wbYd5bm6rTsuILV4Jf5TXmYUkMQLosMVOOWhc+I9kzncZvitCqQ1BYEl0N7ZYR4+KbXyTJjiyefJONN03XqW+tElvxX4Zv35zNOWY23vsO4CdVFoRTaN1KllJxEO+HDBoja87crVeMUFq3Dxsl5csqAT66hALGhvQwdBuruVCiNBXJqJvLYKql1AC76fKcG2dA7Bf3V/B9IzzfLl1OO1Z0InDcwlkOT206xjslokaMR4boCVSFsJGkWDatIJ9d2GqV2decFlmOtailSuwAYUNmaQa1Luv9rIPkzu3WmCzDS9cs36kEXm0qcgUfZyTRcJZNY/f4LIaR6uYHL2XZIbKD81wnfdiun923Fg93Y8vmkbNmzcYt9y3bUvwtlrz8BFZy3C6kXtePjOW/HI7T9EcegJXFjfgTd2j6IrKhCnvk6mrVF45wW67b2IdblR044VdzTSt5cUCGXvxwsbDV9ArWNm0bGxqsGrrnRODV2WpYSKGr6+TVt33xEeAgxH4LjgIcUhS6GmvuQFAwvR0d2FOBvtJS9+BQKRKNJyrxG81N9XTk2gMDlq72hl1si3UZo68hxT45mNTYqCYMdD98JfK9nQMZWd9QOrf5BlY0vHsjitDJhmbVif482Qe+8jH/5f2LZ1k1nsmgtgmoI6lU6be1vtQKRJVTTByJyUUpb1N7/1TXz6P/+DIFG0gChZbmobWqxIXgwF4+m3BK+2qnZH4JbNFak6GBsfp1KbsTpRfem8LCjNFFjj/RKosqZU14sWL8Cll16ENWtWG8gciZTHU1KjzMTvGmYqALAuAqZqrYy2eAydTFFam1V+fyGXsuudvE9SffORzpMbz2+8wtCu7fjJJwnk+3egsyNOuaNKVlm2Uva0I5JoN8AqkZfVNTFGHtYkK3tHp/DA7jHcs28aY1WfTe27bcsmZLWwEA0Sm6VxxunuUveKeEnBYjJEbIgYjyvATMGiqls2BZLijdjmtMfnN7c/pw0eBPLDk5QBkboDNPOg1knQqodFvrdGNVhXBx/uKnZayEpDV3WdeET8JiXURkCQ/yQLtNKd3kdGlTwHGrqqiaU0DztPzL+f8hSwmzdIcp/3a/a/BBUjvdv4yBjGRkdN7kRiSRQpI2dHn8Dqhd22pHOSSl9PNIwl7WEs7YwhyPLJplie+/YgW69goK8DcRp1Qjatrx7l83vjIXQllCJY1BbDukXd6GxvmqGQ7+b06D+/6aSBuUgMov5TGwspFyyT4zp0wECtSAJNAipIIA4FIzxEra+rEwvXXYJU0amA1oDG4eraIPzVEia3bbCI7rIW4mejsFnNKGTVz6JxiAlqchFaQgJ3k3oniBxxdBCC3EdpDvSRXU9gbMcGTAzuw4YNj2L9+sfMzdi7cAUupSW0pL8dCX8dC7vb8Z0f3Ypv/+D7mM7m0cdvf9X5q9AZ5rtTKNsEMWxMyrzEhhGgUJE2K5Jm+mQfKDeeomsVSCM3vxbxsPdlWSpQSkts2uxVUVpNzEaNWfXDC6xxuqRGqN+OoHGCrpxhTgcbsEBCmXT1dmPpimXWLSI6+9Irseqciyiosja9q5b9rBXzmBpxht2ZuGp61kkhE56kxmsM79mJwR1PmGtc3gddQHll1riUHed1+eYU1CZQ+WuKSuuXv/xl/N1HPoLdu3Za/2I8GrGuC53PF8s2I16BZazZ/vRInSOkW57ylXzxK1/C5z/1KbQwX601rbHiqicprjnyu8bSSsBq7XkFRal1K3ahzuvVX2/jnEkGFHpn1peEqubDVzucoZISprC89LKLcNGFF5r3xB2N8IypIWEUbV0jeIksPqBUsZngohL4/KfgQcVLyPtwqpDxnrODieEh/OSzH8fUzics+CrAMlb7Ud0FwxFakrRCWQ9VBaZlyL9TUxgan8ADu4Zw85ZhPDZBoOQ9AjzJJM3ilqDx0dHRBkWfa2XICVrv4gON0FEdqivQYgkIrJKNKZ43UORDK+aKlgKnNqaXdIBb5AKnaH7LJOXd7T93j8tIiiRiZiErtqPK52lWQPGEM69A0axtdZMpQE7cIOVQCqUCz+Q5EnjLCvdRnmoqY00Z6zQCp29fkfXq21fXgO6RN0geP1nfstIVGyBelIKqBzhDhiXvg0jtegT9wTksXdCLNuaj4bdqbCp/3aNRGBqKW6qXEYlH0Nc3wOczT18dnSEfFkaC6A750RUmrxEApIxoYpnXvuY1+nwrF0tPZvU8T+ikgbmi2DW7WxctNM08pIrReNcyLcxyWcPGlKjBU0MTI6mPR64gjdGcoLYb6e5HLdZFAZbh9WJsVcocYlE2gv1bkR8bIqhpjnH1pzsTJnQSCGNktNzUOFrqNfT197PRPLM+wGMjaXz6xz0BG7dT48MY3bEe+ckhDE/ncOcjG7Frxw70dnZiT/flWB9aq44rs9a6klEMT0zjxzffZkK5jQ3opWsXY0lXmzX0VjZKTSQiwUBMtyEaoUIKlYaL+qnYU1aSLGU1LkmlIgWsho1JMVKD0lYAoIbazvfT1uqJYK1zjkBwtjrmCgjnmEBeM72VME6hJnBvTybRzzLXLHIuqe7XXXEN5tg4BUQtc620ePyYGh2xe9yvkJfhVCBZtTsefdjW55bVoXpwLN05gq8z37hZVPwjF6Ms5ky5hoe27sZ//Pu/Y/+ePbb0ZVQAQL5UcI76XNVfSnXIeD5DqydNASolSJJbjVR1VGWhfubzn8UnmU9dlgsBxLHKKIgJ2IoBGRubsDmu5ULVMCkJS7Sy9CgABZx6Zq1WwdTkBGZS02YdT0yMWWqndXT5FZdi6dIlJngP1uezJwUzlSlIA6xb6xrgc7VColm3BokOzzl1fpCO4yscO/GVWkxJc37MsGx+8rmPY8fD9xCANW6b4CGvldog+TYUikKrWlcrJVt5cN/oGB7ZNYibNw/h9n1T2KMuQbZ/gWideYtvzCtjlnCJZe1HLB6z81p8Sha4yY0Gywuw5bXRsDX1PetwqVixbhFHqRY4q6yctthcb9p3lW3hlc64YG5bvoe6iKT8+ckb6rOPUlZGFMSXSDggzXOqIT951FkgyYlnsgj1Rl56We1LTvMNTE5Itpqs4HGRq2TMW+dMcrXnqYjK1S+PZN+CfixYtMhGflQyEwjkRtHT2YEwZUaI/BmOEtAp78yryHtkGMmrtLCf1nZvH+ZYFwt6OtATCWBZIoyOML+NddlDa7091IoJPuvMK16C69/0VnsnvpD+NMrx+U0nDczlOp+cmiRoTVlUZmdnF4G9E10E3E7N6tPuLBigKEklMZWsEUVZC7S6+xcgvGgVATFtTCEBqvHQ0QQ13Sq12MfuoGVUtvmg5cLR0LSNG5/A3d/5CjZ86dOYpTCLUKCeOLJm4zQ+NSKmFAEgPbTD5vJ+aNNu3HL3gxgZn8SqJQuwy7cQd1cWYm17HXFqotL5k7Te9gxNYDpHkKNGet6iLly8vA/lWa1gpsbiaLO6VuARp7BO8Ns19lxPN6Hk7B2RZJXLjacAp+6eXnS0E7AJGrL0BVDqo9Nc0AIkufrUHWLrmrOc5R5UMKEFevEDlXSPGqssRrmVBRqy+GXBdrS32xAUDX2xxk9yt8vPXENh1m6NXMNhJDCKkyO2EI8Rj7Wqe0SFaKLsOaamRyq+Yffm9QQlWswEJpWVT0DOeggEWHZ+jdOnBUwwlSs5wzLeM5XBWKGCHAVynuWhebanUymbmrhAoSzLWq7stnYFw8n16TdgnqLgmUxlkaXQ11KUstTLVOo++Zkb8LG//7/ITE7xnjZrP1IGZMmoL3T/8CAefOghjA2PmkdLoK72JmCXx0vWliLKNQxRDnn1w/f19WJggIpW4qD78XgKOEUkF2m1Ou1CfZmONe6zOqWSRP4SjssqFTm84fDVc058tKM8tiJDxf/Gz/07Nt51K5XpiM0qJm+Jug1U9/JeSYgqxmAPy/vuLXvwnUd34MdbhvDEdIFyx2frQJh/hm1UyooATgAti1TPUVeLrHx5DdWG1N5keZsFynpVEt8MD+3ndSwkKm/CR3exG5WV2wa177Yrkfb1PCW3fbrHRTouYHTL2R1N4HbXuFvJGA17PajEO6Q8RTpm1/H9JJeksClPgb6ucZ/dnOQhkjIjpUDWuwJu5Z73m+UfQ2FkB8Ish7nWAIoW8KnrqRynC5iZ1nLNdQTbEii0UnFt60CW5TuRzqKDiugA64U4jqyUBbYv4y1e37ZgGS5+5RusC0C1fLBxH/ym5ys9mVna3Ipsf926dS35fL6FFdVCJmhhBbVQ62oh6LZQELcEg0FtW8kANBrrLdq+5z3v+WPL4TBSZd/wyf/CF//7SxhhI5imlSBmkWViCzhQ85WWJ5ILSEAiDVZWjEhuQ/VPTe/bhjb1pROEJFzFUGK9wswoMqz4x/eO4rZbbsFXv/oVfPOrX8Lc8G50U/guPGsd+levPeQjTwRJJxVTa5nW8V0bTbu+6e5HMDg0hDOXLsSas1ai2BLB7YN1XJ5M441n96JAzsuwPPLFAjZvH8LeoRm0x3y4dnkXEtSeBYgaL8k2gDAZV/1V0XDUBDabJeIrzkb7ohV8Lh8+xz9H+UgNT/ncZz+DLVu2GivL9SUFSkqTVmKS1axnSWsP+ENWZ2r81hC5VZ1IiRAIS/tW2QvcdczVxt0FIRTcMjExYYs69PY6c3i7AmTXE49h+4P38XtaaLWzUVNo5jIzWLDmAmrojcArXdq4/jknliHFj73vgZ3bcf+PvoZwSw1xlruGlymOQ+UWisT5DSoDremdZf3lsW8yjYeH0qgR4OWatFn2mJdmUlMXEgvNBJ2sUuUv96HVJ/ncRnmYUjBrgC9BLre6BOvjm57A4L59WL5sKRbSkqFOZu5QRcNric10Jovdu/fY5D/O0sBOHcktqn5ZWV2qFylamqRDdS0lqru7i+/ouOOPJ02MDWPw0fsRpZLntlVyQIOPKKDVB9sawtnXvRKdPX0Oyx7885ySNRnWRZkge8/XP4std9/M96yjh8ChJW4V8Bhje5OCOjvXik0HBnHLE7tw6+YDePjANEYLBM5WKXqWkeWlf2w49jXywLDanefwGh1V37GATGWv8hBoqt2pTdm7EPQW9i/EpVdeyesJlgQpeeN03t6Z16t+tdX17m+RylhJvCGPjY7rGqe9kjfYNudBm98pxUq/nfeWDkLm4v9amcCqZ9h5573cvNxnis/kStctir3Q9zQDevM7yW1vrnfyHQvLMa54n8bLV/IpbL75O6hnpvmR5Gfy9sRMylYfLPM+XgY/7/PJpU9FuEQFJ0UeqhI7WimXosFWZKkoH5iawZ6JLG7buBNbhyfxS2//Day77CqTNWrTfHF7HxkKN3zqhnu5qxe0xG+a3286RntjblZb9/fh5490H2mOZcqiq8+xPOa3rOs5lsGcuppV5kpWJixDKTSbN2/m7cdGJxXMf/CDH+LW227Ftm1bcf+D9+O++x/AHbffjltvuQk/4/E7bv8Zfn4H089vxx133I4HH3wQ99xzL+6+6y78/K6fU7BuxaqkD50EAFWK/ikYTH2XfANqdnvxgxtvxGe+8X1s2bqZmlorLli5DB0Ulv2rzsSCdedapZ4YUr4Os6SmpzC263Hs370L3/zpvTgwOoF1a9eif+GAaYzf2zCFZD2Fy3pmEe3qQzqdQpbgv3PPfjz0+C5keP+1K7twRnccM2TYRJgCnw1EK2xpbLMaQSKeNC+AZhvrWncJOhYtc96Af472hdOpGfzTP/0jbrz5JjzwwAN45JGHrJx28T0FvOo7U1Su1tlOtifNPS6Fyr6LSQ1aDVjTNbK+batGqgYtoFfXgEBIFv7Q8JAJpDXr1lmXhyt0xOn3/uDb2L/5cczS0ujq6EJbPOqMSIgmsPTsC+w6+wo99mgfc4JJ76DH33/rT7DrwTvRRms3KSuCFnqIQB2PJdFKi0LKj6LHc9kUxmbSuH/PBPaltRqdPBdO27YAOX0//8mLIbeh+ERDySosL/Vjz/Fa8bG6ORRkp3rWtfp+Z6THLOtqCx596BETiv2a4UrjfJl3mO/R09WFMJUHuXI1nnd6Om0LYqhOpSyrf12LuFQooAXke/fuMVfu6rPONOGr+nG/+3jQ5Ogwxh5/GBF+uvpRZdXqGQqGk8s6peV3u/px/nW/hDj5TLOSuV1Tx+kVjpn0OD333p98F4//9NsEhoC1o+6EFCwCIIGDeI0nDkzitk27cNuW/XhsaBoTJZl/6vbit/F6KVhySZsiRZCUoNasd7K8VbxqS1qKVE+Ux0VKsSlYRGldI6Eu3lA5qF0l4jFcddW1VBojbF8le1HlqbYnUnnOt6vGMe0LRAVcMurFg/qtLxR4K6kOdEz1LgtBQ8OsyFXwPC9SftYFwvzFn/KGupMW6RnKR+9oPM73FRjpHvVR6xrFLekdtK9nKekeJ3MqeGxLeqbuibclMbjtcWy551bmzfdjnjkqBrkS86fy1EqF2E/ervBcgYU8y3yKbDf2jtUy33uOdRCyOSymqAQ8sm8MWw+MY8VFV+KN73q3yTEDcuZl36l97nzqhk95YP5MwFwMfsedt2MrrULrxyOnaajY9PQkpsYnMDIyjD3792LnLmpUBHsJLqUNGzfgCVoljzz2GJCbwSvOOwPttDIEHi1zWiifH6UGwApWJGN/PIC9qby5OZfRyjt/2SIU0xla5muw9IKLTiCYi+SOq2MvGXN8cDe+fePPsXvPEM4/ZzV6uzspvGfx8/0VrB8s4IqlbZiZGMd3fnw7piZG0NfdgV17BrGJjNjpL+BlZ7RhOls05lzY0Q5NjqByU+PRN0iACzQlTxZefBXa+hZaw3M+78jfODw0iG987as2RlQrp2nu4p07t9lsVPfeczfuuvNOgvx9uPvuu/DYY+sJBhM2QYVmKGtjg1Pkqp9aM5mXuUkzb2jfAnU2LrnENE55dGQMk1QOltCKXL3mLGvEzj2whrr+lp/gwLZtyJVn0dvVjW4qDqgW7HkDq89j4+6w9maVa3Qi6+wXibLJnqggrlu++llkRw+gK6EgKFkkNAyoHGoiH9WD+kLFx4pmfnzfOB4ZyqDG76WMtPOyaqosH1lI6q9kFTFzRQEHrU4t6I2CT0qQYkEUACWLSuvJa2IQKQJ6poE7+Xt4bJR1dD92sm3I1u3t7UNnR6cpTD3d3ViwoJ/Wdq/N0JWgZalZuiRQVY9xdV9FYnj00fX40he/gFUrV+DSSy+1unHT8aLRfXsxtPFhRAM+aLZC1ac8GAIOjTaZYpvsOWMdzr/2FQZy9mT+OY6v8LRo//YtuPPLN6CllGe9aAbDFkTk8mb9dFBpmiaYf/rnj2Lj0BTKcwRBAou6gtR9ICXMaQeqYwe0NIWpeU1Yf+ZpZL063VYU3sxXbnebB4NyKhLR7Gd+c0FLmdM1spY1tO/yy69EV1+vdcOo7escZa0BqQuOLmCKt8RLvJP3siB5QNfqnOpW4O3Ws4wrkfVHkzelWFg8Bt/LVe70DFWKhrJazADv0ThyyXK5rd3n6hnG67qaW+sbpwKp/nFnARjnXtW93k+eGrUHG6vO52slt83334Vd5BetpihlQ7PoxWhUaJnWWX0T0ywbpqYArssLAnkZ1F6ceQpUB1m+2/7RKfh5/DW//Fq8+w/+gu1hAb9AirTzbg6PsQz474Ybnt+WeUM1eu5JjCIN3abR477cj/qtvkMFg6iPXBWn4RP6KB1X0JDcW2IcRUPbcoKsaAlIVYo2dQo5xVyq8llaOGOgF9etWWqRs4ViHnv3HeC5Vmg5RjW8E02attRfL+O+R3dg87b9ePFlZ2P5gnYiQxYtZLI1CztxXX8Bmx59GN+/8XaM0YKdnEjhic17+E0+dHdEcAGBfng6g4d2HrBGosAX9R9JY5cLTJGwQxOTGE9l0EKNNNw0H7sa9NEom8mgQMvNaUCazzlCQRKlAAlSMchjHwXw+kcfwa233ozPfebT+NM/+kP8zm/+Jv7nB38Xn/i3f8MjDz2EXCFn9aG+Wy0wofslANRQbTpTKh9yOSugZvHSpWRWWfYHSX3NAmvNIS3gElOrYSUTnSiMDmH7Az933HziE/sYNcPnltwnDu/bh5E9O/jOjufHItn5Sk5fOS0RCuwKhYn6hsdSOTw6ksJMA4gFzhJ0GoMeCvn5vUHWlfykJk2Mh+Wil/tZ0c0KRuukUiNFVcqCBLKGHmrGNhs+REGuyN5uWuDqM39w/UP4yP/5O7zvd34bf/c3f43vfPNbWP/wQxYMF2Q76Ca/LxpYiIUDi7Cgb4EpYlu3bMYnPvFx/P3f/288/rgzLS0FUeNrjy9pGKgzq58aKoGhLjcrLVYBOsuoXJ1F98Il9u0nmzS64/4ffhezM5NIUimyyHPyLxHCgLeLSlFvVyd8kkMBReOr/mbJEwJtgZksQ5UljRbWk4J6ZaEr2lvtSm5txTZIDmlIos01QHmluQbUDT6TzhqrS4ko8F2k/AmoR8bHsHnDBqsjLYCibkgpAPotoBVICoQdIK+zfeeMZwyqeI3ysNEJbEu6TrwkUNVxgYgNQ+NxF+TlWVO+yk/HdE2dPO+OMDLg5nNmZlKYnpwi/zjdAuoLty5SfoPyN3DncVch0G/J+nhMS64KrPkdVPxtURdeJ+AfGRpBtsB34fuqHExBkghg+9BskSnNqMdv02RTGkqrufAVwKsZBfX8Ist8OldChN/xinNX4yXXvQQDVGwbKkYjnV500sBczCCrQKBuVooK2flP9UYuKqdvx7ia5AoZgZn25O4aJ7MeGHPGxbL92Hhcm0GLDCmrx8afs/LX9nehOx6h9kaNjIKwp68fvWvWWX4nkhSJP3ZgD7Zs24kf3nIfli/pR//AAtTmfMgXyhgeHcam+36GXY89itl8Ctdefg5efOUF1Pzj/I4C2tvjWBmro9NXw11bB02gJykE9k+lDdw1C5hWkJMFeM+WvdbHpmkjB3fuaLwBC+VJeFaN1+b45r7KV41N0dkWgMPGYHMms9Ta2rVCUtzmT9+7fw/uuOM2/Mu/fAzvfe9v4f3v+y38w0f/Hjf++EfYvWuPuW1DVLo0FEV1rPqKUeh1Mg9NXdpMep6e3btkOTVRAhafN8nvymcKCFEpkXDc+eiDSNH6dD7kJLGrw4IY3LEV5WzawFV8KyXU5q7nu7cIoKicCczVX/3Ivmnsy5TNAra+cWbiuDgV8eu4I6UUGBAQ5BTgVpSlQ8FWoiBUAJQEZatf04MK3NucJTCpdKlcKJp5XpaW092hCTZK1RJ279+Fm265Ef/4z/8Pf/CHH8Qf/+Hv4y///I/xkQ9/CB/7h4/inz72D/jIRz6MP/nj/4kP/dWf4/vf/zaF+oxNfXkigVSWpVb2EripO0bdCAoQlLBXrMwswS8pb1KDxBvPFR3+rMGd2zG2fQPaYjQmZI1Tjshb4ABKK0GkRJSuoI0KmRRQgaMCUQVUysvGUPNbVfcuiElGiQfULtS+FBAoQJPyK+UsTUVcckuudE2qJKVWZSWe12RL4sESy+muu+9GgfzVSkWwyjLVvfIACFi12qHiYKYmp5GayZr8VD7a+gOOE1YKo/LS9Vp/fGRkxJQAvYuamBQZA2C+sykmTJIT+gZ1AYh0rxliao9s37Iix8cnbSSFjDLFkZhiwfYg3pQCk0qnmEfdunQUxKzpfOX2LxYcBUJKrpRhKb2aIXL/yCh2HhjDSK6GQmsYE/kKDkzMYHSSCnImjzTrYJLyfzqTxgzLbmomjSzLWB6QGutohvt5rRxJWRqJxjAXTti7O3Lk9KSTJB2Nn8QH8yAiZ4TTqOR6dJIL4M0kQBNwa9rMCWpeGwfHTUuToBCTyRqsUqhJ2FIUWhTkACt0WVcSHazUHlqQK869AD3LVzRyPJFEhaRSxI9uuYtCwYcrLruIWqXjNQDBKqOGVslh1dIBXHbhalx6/los6usiSBds6JyG86xethwbD2Tw+N4JxCjUNf96IBQgs5Ywns5hlBaggDyVLaKHjWQyNYNbv/FFTA7u4/NNJ3de5QikRivrQKBr/XNMclWp0dkwN/52Z+tSY1MAl7wkClhRkIpWgdpAReSzn/kk/oKA8Ud/8EEC+9/hpz/+AQ7QqldeipgOhIO2ypKsf5FTz07di5aefQ5CzC/Ectk/OYENO3abGzEWSyBDYTO8Y5tzz8loh3pVloGE256tG22tdbm4ZUlr5i9ZXFo2tlpXv6iCNyt4fGgCDw1OUfDzhXm/+FJeJP3QvjwXEnK639afl9DndQIDuSyVtwSp3M8ae57J5ixATJHG4mtHSWJulIa6XoqBrO8O1n8XLfAIQUhAIrfmNpbd7Xfeju//+Pv4yte/iK989fP48Y0/wKZNjxNES4jFnWBHtZt9+/bZO5wIkttY4FM0ZXvWgvpsdAO/QePqqQGia+AgmB+p7Z8oOvxZ0xoWmc9YOxNQxaO0IhUjQStdIFZiGQVa6ljYEZe04nccdHELmASeqjtZtrJolUQCOJ0zUGR9qz9Zypi8jvLS6LdiHDSaQaAuxVj91K3kE4Gsj2b7Y48/hvUPPGDKhYKE0zMzphhI0VDdaTU8zXa5b+8+A3opSlUqHno9WdX8WHsXtSe1R01GMzI8bO+q99L7G7/yvOSDuy8lQeReIwvf3pvZqW6ljI8QgEdpUSs+QMqNDSlmXWuKW63qKIVlemqa70zg5XP1TYr9UPnYMwjAWmEtlUqhhfesvuJaXP7GX8elb3kP029j3avegsDACkwV6xifSiGVyWCC1x6YmMQgFZgs8UBzVUyk0ti8cw9mJqfQEQzTmg/Cp646khmNpymdtD5zNeJ7qGU+/MCDZDIKxgao6FFu4xLjq5G42q3+6Zi2ukIArp2zF3YjHlTEJJnMrqO22ELmpoWjqUILuQImyrN4+dt+DVe9/JU440XXoLN/gbh7nrlPBGUz07jztltw82334LqrL7O5rTMzU7RK2ED5vhqy0t3ViaVLF6Krqx0jY1OYTmWxet3ZWEuAO3PlGTj/sisR7V+KfLmGSGsV8dY6khR8kXAAUTboEVrpmtP8opVL0M7GOUJNdWJkkA2pjDMvuNQmYTHJ4VThIbRhw2O46ac3Wnm7QkcavKxpgbduURkLWDX+XO59x8I62Kemxm1DpiioJibGsXXrFjzy8MMWUCegf+ChB7Fjx3ZcevllWLpsmT1LSfUp0r4CenY+8iD8+azlv39iAp0dCXQm4uYm7F66AgNnrjE+eM7Jiq0FGVoWt3/36yhMDCJJsJRLUN001tcdjlg3jtynW4ZH8NONgxgvVK0LQX2C6mMUrrsR3CpTCXGVszxH6uawEQNm/fEelqvctKZgsWzVNlgsBoCy4DUfg9qPBK26mSzxuCx+CXBN+KF5z1WWeobykcBV21GdKU97Hq1O9QWr3QlY16xeg2uuucYUgeNNkwTInQ/fB1+9YsqLeRXmqLxI+FK4R/qX4Orr32RdNs0kPnHlwYmk5ufsowK0/cG72T6lbGn4mPrCnVELJqN4mbr8pmkdPrabwM+yo2ZlQK8yVhCk6szlcSkErgyT+1lPUfnreY4y1ojqZpJiINd5oFWjHyKOoqD34n+1c5vgJ53FZZddjla+j+ZwUDdFnMCqp2lGP807IEDUJFDWncMTw0PDFoAap5Kg5wmo9V6yhKdp7coCt4mI+J3iJb2PrlES6LvArm/Ud9hx7uvVTAEkXwmY0wqsTGfIe07/uvjWUUAd170UT4slUMHIoyE5w8ahsfUCf8USjI2NYt155+INv/IOrDv/QvQuGMCCJcuwlDJg0Rlr0b14JYbJT2ODgxbZnuN98mZJOU5T6di1fxQT2RKWrjsHsQSNuKWrsPTSF/GbnGGPRzNwvD7zZ0hiGmdCC6cXo1lQi1nEOCwU27cGwt/a1zEJIEK8geHu0WnsHZ82ITaTKSJfqmJiOofdIxMYHJum5ZpFlhrseWcsw8uvfy1e9Ka3WvCbPYf5nEjSvNOPPL4Fo1NZbN87jBE2qI5kgt/L7+E3TVKbzFCzVmPI5Mo49+JL8dZfexeuf93r8LJXvgKXX/UimyXp1971Dnz+85/Ei668glpnxgI7kiw7WXVxNrTVC3usb7VMAaAGtrS3G0/cdTMeuvXHjTc58ndqelW5BN1Gq0asylDjswZP0NC68vrtEOvDBSHWlxqmgEUMGKV1Z7OaxROoUKnatWunBdD95Cc/wn333WtCSXXnUvO+tPq+JUvRGY9g7cAC9DKfmXTeLDZqjBbN3Xz9yaCJkSFq+mMEbQKuBBetnBKtcQlyWdVSSLeNjuF7j+3C3lTRAFzfLDesxhFrYgtZ3GqoGkbYSktFAihL4ZOjgNYoBIv/YHmL3w20DfSdKGibu5u84ACh4/pUviqjLAVhmgqrhJq6R1SHrVT6qBdY21K9ysqbrfEX89f7q/1pa21MHMnnmGvf+dzjTpp4RN1gWq/f+mIJIkr65gK3bb0DFuAkUjtXEj1X9d78nI6eXpRagxgnaKZoKe+nfBlju9PsfFLC2AKocMHWS+iIhwx81Q5UzgZ2zEsgqWvVrqToypKVkiSlSt0LOiZekDIs2adAMgdENdwxaMNStYqYDWXks3St+qTlbbz97jvx35/+NA2YCHr6+milTuHAgSEDbSl5atd6S3le5M0ZJV/u2b3PYlc0TFHf6srTWDRunqJhKqFDBwaND0SSSVoPXe8pXpOiL0VB3gN9o95ZioXaruS43tHAiNdpmtq9e/dhz549mBgfN4DXfeobN1nOd1T+5WLF3Oxa3nX/vv18hyHs5T1DBw4YkHV39zQkl3jBMeC6FMR82RV4/W+8H33LzzQXvtslsGvwACYmc7jk5a/HO3//T/Arf/iXuPI3P4iVv/R6k08qEye/05NOGpiLJFCsgMkJLphr32UokduwdV7nnEbHrQCdx7Jk1i3Dk5hKF7BtcBw7RqeQolAbZkMc15zH0loTEZxBwFO/oD2rUaOOGnHiKJspYOvu/dhPpWLvPrmfqqaBjg4PU+Paiid27ECF37qMFvgvvfYNuPrFL0NfXw8qvEZTN7aG2NAJHvlsCv0LFmAxLdQsLfR0oYyilJaZPOKRIK04nwWLtHUOYGF/HwZ6OtEbD+LmL92Arevvt3eZ/9KmT5YwlZZcZsOyWceoUafTOXPVqV9TE45ECSIxgojKTv31cjXGImzAFM4aQ14jsEghUGSyU4+sGz4jHA5aRHWbRUw7ka6Hk1OXzlY2a47fpgke2igg5uoCTMf9NqsIVYLlyaTM5ATKrAfKK74XFTXWpYSvxXtQOd8xOoFvPkiLbqJAoa13l+vVmd5VglhiRMAu4DVBznISQDvBgvJ+aOnRgrkfNUmMXKeaiESLsaTJy5q8RyMDyrS2bIpiIrUCgyRY1Y9uU1jyOZraUsFAFU2wQWEpkBDAqxwtcpp1KoBQ23HqhGWvtsX3kILJg/a9R6qvZ0OaX8BmEqNCYbVOy02KocC9WKujo38xNK+9SPzg8sbJoOWrz8bKS67CFI0DTeojsNCQ0KlU3hQoKbkzlC3dkYABugX2sbikZKnfVwGkFpRlxwXUVfOU6ZjqTZ4R616Q65p5R8jvai9SCBUoqHOyqBU3JAAWf6hudEwr7NWpPX7uS1/Af/zzvzjK/No1Fkg3PDRieSfiin/QXOk+TE1PW9+4XPICYw2BUxyG6l8KiHhI7VRAu2//PhzYf4BAK8ud/Mt3lVU+MzVtU72qTjS3v8BdSghrCUWWQzgQceI5eExzXYjfzdrO5gjmY7S0x2i4TPJeTTfs9MlLobPo85KzKqMpKywHMwzkCaDcFuAfpEP5QTLztb/22wi092F6ZtqGWiZ7luJX/+df4F2/+wd4xS+/CQsU7Ll0Gbp7++0eve/h+ZxOdNLAXIzhuPMc69tNAnJ3XyQNUkmVrHt03GnoEgoC/lbsmVAUN7VcaoilKgVDWwyRWAS9PWQwud/1jBKZgwLyIOkZjd0TRCUK+8npNAu5joW9HQTdVkyyYcgFFmFDefNb3op3/fb7cPHlV2LB4sXQ8o+7d+3A6PgoptkIZd1pXfNpNgR99xWveA0WkYnT+SyGKNx3j0+hSOsuRkGQLaWp1W6hGVailtRiQ9sCPHbzFz+FieED8yzMNjZP6i+TS9DmZSeYCC5VtmpEWqDDhA9/myuWjV/A9P+39x6AkWXVmfAnqbJUyqEVWh2n0/TknjxDM5EJMDBkE9YGRzA4e3d/bBPWi+01Yddr1sbYSzAswbDrtcFmMQYzwASYPNPTYToHtUIrSxWV/u87793qUrXUUd3q8L7up/tSvXp1w/nOuffcc0XWyjd1qcmbW96mNheW95l1x4aq8rIysm60ci96n7yB50GK79G3bzemRPqJOI4MD+II8y1ZWUsNvdbG2EwwLiJ6e7pt/QD+IO93kpQoi6DwpCnWrf/37Mt4oUvrflvNIjnS8rU6631e3arqZbF5x8w7CVX1bEihVd1W1DgJNHWvacEWL6/5DD5QUxB1XlssmqCAjZsyJQdPPV6hXEXaUhLU1S7HSOW/hLG+T4Jd6/2HWP9YXPxekbtn8et7zKLi71Bs8WJFeiGRiFfxHRRfQHXQm76l7zQvf75LSwfJvKhuLibkpHbPm9+BcEsn+lgPFaBJLz7OtiZFenh0jMaD1pTIYGNHI6oSESN0C7hCUrSoe/GEEbBISz1xXuQ33sNzUnalUKkMROiy1L3APWonJGsp2CR/3mzKmTnMaTlayi/Vp/raWsq7cnz2S5/D//dbv4Vdz7+IVatXgQLGHGArSc4dSzvMslV7lSOdrOUjlCuqKxF+l+qS2rAGWhXwSJ+Rdaupqfv27LY2qXgEimEhZztbglV1l+8qclYUQflaqNDG0uNWlhZJsrHRhg7lIyMlQaFr5XOj4QTlheSMnAH1nlJAtGaD8kF5rlCycrRtatbSqIlCXXRy2nGCf4i1V1yNt73nN9Gy6ipUVDbi3je8DTfeeY+956WIRSNzCRBZFbIIBAkfIwAfbl+pyEFWkNJZYEXUxwdTOQxlqCGSzKd5v7rfI7wQqpC2W4YDXeomY+WksPPgKQzF33c20NrajsvWrEPZ9AQreCUrMSswiaqDFvbP/tKv4u3vfBcuW7fBrJPD1Ip3btliQVrC0RiWrVxB4Rdjo6gzz9/02Cjalq/G7Xc/gHJZNGUhjFJxHU5nKRwrUFcZo5WcYk2fQozEEGPDbmmoRd/OF/Gtz30Kg71d/lsdhVZDU8OQ4GlqbEADv6uejbC6Rov+e2NcFryD+Sk4TdmRgEjcRd0TROSyYjR8YQ2OfzQ6pjLW/fNhoOsgsiRKzSnV4oharGGa1u6L23dgmEpNWFaA/x2LAf2mYVnmVLYUe92ipjEPNMYYorB7fMdBPH1ggPkkYj1qTUgYqZ4ptfpLYe7qnUf0Uoy8ISTlra4pbz1Sl7WmiGAasyX4bJGFt1ZBjiSgFawy5nCnZ+sdvXUIvLCtGg9XGerzKgjdYz4PrB+6T9+h77L25X9vY1Ojnbevs3dzYvPMobjeFREtt6oxeo2her4ZcpCKJqrR2Nrm33l+QNMob3rgtdjRP4TtB3rQP5bGwf5h7O4ewC5u8qze1zuIJBWv9e0NbHssZ1rlUqrGNW7N36fZAWo6IjKVr6LIqcfLxo25X14WtrwXScvilTKm+0Vs2jzF2SM0WdGjlGH9R/oxwntVPprq9m+P/RC/87u/hb/8r/8V/Ye6SZY5s4KnqSQlqxXvfQrDQwMYHRmgofAy+mkppykvNewiRUJ1ScqhQqmacxvfc+fOndhDQld8CDnTaQqZegv0jgq4ovoqC17d+WoDfE3+hjHWshkqJFVG6G1trWhZ0mLrm6se6j2UB5qKKKkrmSGZIAVGU5ElKVJ8RjQcRW19A/PB84gX9FuLU2aKtQlt11x/E973gQ/jV//gD7H53vutTunC2VFJz2+QDueFn3MG219IBzgJiiefegqPPPID625T43bCwwnBUqgCqEBt0yvNlFtjkHXYmEzg8PAoG904qqIRG+OixMQQG+GOrh5E6htx7V0PorqW5KhH6xkzfEbxr1xgyBrVqkgvkaSTsRBqa6uxfPVaPPjwm7DKxu3tRUywy8FK2r0s8Y7OZazkScsDCzBBAZEaG0Etr7V2dJLw07j1wddhhmS6e/tLqOH3SGYrtrO62STQw1T/5UilQBcHqG0f2rcPLctW2fx6Qc/+zne+jS0vvmANSuNjeh8JGk9p8h2nmOcu393nCmXgn1N5aRPUmGSRuOsSLi0tLXjota+1MK6lULM0paWtHb3btlBoZXHVza9AmcaRRwaxauUqXPHga1FLxegsFtVxIaH3+Hf/CYd2bUVtIoZKWmpVtHTldLTl8CC+qSh9+RnzOpYwdjXX5ZXqtoOOlVfKY9VDddlLYOucETpP6PPmj8D6oMAi3ibPZCm06nLlHcwMjxg98leXvYhbiobIUlaWrDCvB8VzvpPQ1rxem9rG91C56ntF9BKsr3vd67Dp+uu9FyV0z0JBzoEvP/MT5AZ6mG8kOT5bPgTDo7Q2axtwy4OvtyA25wWUYXy/juUr0U+F95nnXkTfwKDJlv4RWuW0yNXtPkQFdIxKlYLF9PJ8loSrYTERospKsx5kAVs+8pFWJiwPFZ++Q3VAOWxj67RaXUAV5ZVqgcrEWwuBZaoZMHyOnmHd1Cxb1Rv1tmRzaWzZthXPPP0keqgY52gQ6CsiYbVpKv2jwxgbH7b6pfgUuqauchG1vMdVf6wusM5ppsrQ8JDJI72P6p2sbvUEjfH3qk7LAtfc+D4qBhojl2Wvd1YgGQ0xeNPTaP3zudajxGPWVqtr5vwmBYW/xZ7LeqvfqEBLqvty0JM8qqUSoIWxituO4BWNSX97F+3r+5tbllhPr9d6/Hu0ewpV+EJ3gFs0MucPxosvvIjv/eu/WqXWDxBUQNocdJ/bHKkUrksI0tJQ+amC7OvpR5qVVfN691JrHqLl8nLvECt7Hjfe+SrccMerrIHwIfxB/s87hcI+HXR2LsVVV12JBmqrV197HV5x16vQLE96wquYbG6szMmaGjSS9Grr6lmQnseorukF5ZGeGRvzphHV1GHddTfgsiuuNsXkp4/+AJOplI2bUncxLVlj6BLeCv8phziFozy0Zydefv5ZtHQuR/0Szwr65jf/EVupaKh/RoShADKy+GQtyRr38tyzxLUVl4WDysRBRC5hY1Yi9/Ub1BuyevVqvO7h11sDPRZlFCAxNPG9Kpua0aDAIfkMunZuR1t1PdZvvgOrXnGX5dEpts0Fw0BPF77/91/BcF8PqkngtVUx827OTZfj314+hJ19tCgiioolIezlA+u/5ZPyQMpNcT7Zj7A6y7yUQskTImbdr89pvFvdz/J8NsVK9YSfN093lqtmHKgrXoJQm1YFFIm775DQ1iZyV2+VLEQJB1nkeh99h56rTfvadP2+++7DFVdcac9YaEgx2fnc08gc6UKVxnN5TgrLEK29yvYVuO7O+6wn4vwAy4T/1XauuOY6tGkaa4jvpmEP5hNIVBWss+WROKbKSVy0aLUSnoKUKBiO9aYwb0W6ag8moPkZI0yNq/MeFjXLQ2UuolZPl0XBMEIzJY4yS9azOS5SARCk9Iuw1Cukz6jHy+oQr2kK6fDoCHbt3G1RMrdt3YYjvb2oJ/EuXb7c3l1tUdPD+o70YmRomO+iKW8pI1KFg7b3Y10QFFI6m8tQHnhOb7pXSmCGJK7MkTxTHe3pli/QFJK0yNXupZRYHWV7lRyTQaOIkXX1JGe3gFZNNa39JJKJJO8LITU+xidWoIntX/VT71HfoLgU3nSyYui36o9I21nhakIibp3TKbtFO/7+ySIg89Mkc0HdOZoa5chcBek2Zojdo9TtzwJPsSrzB7AC8rBvJG2e65qiNsYGsItkvn9wFIeGM4hSc/uZX34vlq1YzRKXZOR/Jt6vmuPZCwR9hSpme3sbLt94BZYuW2HWkYP7Xd59njC2U3pF7TBVBZVmK89jc4zh5920Fjl2aCx323NP2bi5ptEoYIM8/TVuJ6HCJyJKIa7rA4cPYstzz6DtsnUYpnXxpb/9Ag4d2G9Zou+ORGI2t9YcpdjIRDD2fryBdc9Pj5KUu+b21Zhl5WmcT/9sPjGPFSL04YcfJvEcK6z9n2tpc0cnyll2B5/6KWINTehkfq1+1YOoaWkt3LMY2LvtJTzzr99EjoqO6qmsc71PkgIpUxbC9u4BU16U56bMMI+UJRLMKlClrsdD1yV9FPlQBorKl1Ru9+nIK3ddl7D3usMt+JEUNAp+CXSzfjRerpv0TFmCPoF70wjlOa/8kv/DFBRdS7M9NFapqT+y2HXVEx5ez4uiyD1w/wNYt96b6bHQUI/CTta9sa69rIvqHZDiMoMRWubJzlW48rY7Wf88hX7R4Vc0lbGGAlevWYfrb70dN7/yLrziVQ9gM+vk5nu53f8QNt/3am6vwWvf8GabYvnkkz+1fJefgoah1CY8b3fPk5tZrcZmX2Hthv9ZW+yc2p0UM7VvlYmanwXQ8uuNt2AOU+377VD3ae1zjwS8MLAatus70ofntjyPJ3/yBPa8vAv79x/Ejh07LNKf1rb48WOPYpCW9T333GPDK/KXEGnLihfB6jnyFFd7luOagr5oHrjeQ86Y6q2Scm6rX/YP8LNpKj8ah/f8BCQ7TOlgHbZN9ZbXNRauaX0ifNVH+Q8JWjVTcSwsdC7vbW1rNUW1GJZf/M1e8fgp/xiRK+U1q9mFe04NAZmfAZlr+tI/fetbJoRUgRwpCMyQQmXVeW06drBIRrIe+eNtHq7KmRVoND+Fw0NjGKLgTVNoTfJChFrnG9/6dltLmw/hj7GS51OKf+LCo/jp7vccC/99CuC+u899hpu6oi3SWNEzJNgVgOax738HMdYfae1G5swaDT3EaDlIoEiD1ZxnWWljg0fwwrNP47Nf+Qaee+FF07htLI/5VFbuDXdIA5eUsS5dNl59pwkXbu77VR4sY9vcsRq+YNOydMxylTC74447cP/9D85691koKtuwnHc23YDLN9+DpquuRX37UivXeT551qHfte2ZJ3HwBSoYtIb1IhoDFCFpdTfl6XMHjyCVztvvlrMaP2JCV8NA+rz3+/Q0HvvEzubB/OR5+w4JZq/u6z458Og7JFC9YQ6eZx7o87ybz/amrbnyUT4rDoAI2xzK/DJT3uupfC1+Xqk3TumlnjXoTbPTfOoI7r33VVi7bmHJXN+vNxcJ7HjxOQwf2IVknHWZwlz5oLHW1g1XY8ONt/n17vyBFZkPCddktSzMBjTQglQvWkNzs22N3OoaGiQfMTw0gi1bXrR2JAcwKSjqRTEFV+VB1rGNzzQlzocIWnJQbUj5ouuqO2rj6nXzuq+poDPf5I2unDWS11i06gE/q2Mrc25K1bumwFR79u7Bjl0vo+vgAQwMDFgX+zBJW0Mu73//+3HV1VcZeS5bvgxLl3bYMtSK6d/U1IQlTBv42zSurfqmrndZ0jIitAKkykzkI891OdSqh09+AyJ7RePUu03m+Tme0xDC2OiYBZfRNDR5oauXSY56InJrP/EIWpYwP0uiRQqq065MistGB0fPn76sCOaZnwFU+VjzrJAEEYMJPx86r2Ntxfc46Jw7L8EkLVqLrKhbWs4cGueRoFSjqkzM7019QUC/dQ5ht2rtOqzacAWGxjTlKW9T1rSAS46bstKc1CgElD/qbu9sqsdM3wH0bH/WBExtfZ2tiGZTY5i1suJULqpUqlAS/sVErk1lYILDLy91I+vYPM5ZHCohO+Z5fU7zz105zQVdc+WeSCZRS2GZqKlGHYWJupYXE/odI8ODzNccrdcoapIJy5sZErV8HJKRMiypjdn0PuW/NpGlBK8gpygvj7zxUvc7VS8tD5nKBLPuVj5XqXpV1asxkfOeKWvbonnR4pZAddDztMqadcdal7zXXa66rvovEtBwgMpA5ai6IEGhTd8lmMc7CUIkIiupuH0tJPT9ivKXlWDXEIKE/LSGJcqQrK23+nmhQ+T3wQ99EO97//uMTNWTo8YghUnRFGWZ2owCKnGK3pefyCGTS7Nupa17WlVDY+5yXlT3tJzHJNA1ziyyF8NbzwyV+ngiZve4Od86r5plGx/kylxDFzabJO45VJpznWQjlYOlSzvNwVaNVs8Rocq/Ze3atbj66qtNCb/33nvN30U9a69+9atx1113YfMrN+Pa66hoU3aMjY3YIkpKe7oP00B7Gfv27UFX1yF0Hz5E0te0tAGbXjl4ZBA9h7vNkU6yTF3pHUuX2rQ2OcaNjaeptET53HplZ4BTxKJKSmmbsj6coC9OrYJyU8V05yX83LViuHt1zQSpBJcvsPR5NQhV1osF+k1ew51BHbXaa2/ZjBxJQ70Tiogk6yyVpwZNYibnmHezFBvLR/5vrK3CZa11FppUK5upe1jOXNVJKT1eTHVZCSIPR9zS5nWs865MvDzni/CeSZGArA9+Vt18HrloYZFys2hOFfYb/c0dLwb0rRKm5nTGd4hR2Gg+LLOb18pRxXq1adkSRCmgcxTOmq+rVy1nXoQjIkpv3rcUG6rjlp9ySvO8e1VWTEVwUsTStGjkoU7hLqVKAt4jA1nR6n5VL0sFpiY01imSn+C7zbCua8oaiZv1Xpa/rEF1OMoBK1Gl2AqegqB7XXATNyavcqKRYF2sL730Et/DzfhYGFjLZX6oTVZTSE/SKlVeisT1l+YJqhu99ct1fKHC1VVZsb/9279jpNfd22dTUTOZHK9pimEMtbV1aG9vx+rLVptFfPvtt+P+B+7H29/xDvzq+34VH/jAB/DRj34Uf/bf/wyf/8IX8Ad/8AdUAqIYGRsl2Y3ZWLaUrlEq73JeU3tUe5XyKJJXWF/VA7d5TmjyrPfmspujpH+tvaPdyN3heG1MSqKIXv4vG6+4Aq8k0T/w6gdx/4MP4K577sK1m67FmrWX0cJfYkpDnrJliJZ3X3c3t8M2LS6VGreZKg2NDbain0g7l8ra6o2DQ8O+fJfM9780wClhUbvZu7q68M///E/WJaPK5awCR96CayTaHGE76Jw7Lt53UCVXBKT169ebZilSvyjg/0xSp6X6nc8+9gPMTGRNA7dlGJkXmt8ppUbkIyKZJDloDFt5NUYBs6N3FCkSgjqFXPuRQFU5KC/1WZWL5TuvqavUlYPdy311F+ui5T/fQxanFAQRhHPquuuuu7Fp0yb7zPGge/WcuVBatucKyrfdW55Dz44XUaWpRmWycEnizGfzU6CgradFs69/xBbA0XCGhJI3f9xzWNN4t36X8sYyskyKl98L5f9clZfuV34r3yNhz9mJd1o0ON2mcU2vK12xsX1nOP9+KWuyvBXCWN+jcVcRs65rKIA/xJQ9WYk2Bs/3U3OToqL3kVV/22234xWbN1t9EqxMFyLf/UeMDAxg1zM/QVLEo54LKT+xONbd/io0tXpx2V2dvtDg8kmpSHXFihUWTOmGG2/Aw69/PR566CHcd//9ePDBV+O1tHRf+9qH8aY3vZnbW/DGN76R5x80BeC2227D9ddfjyuvvBIrV3rrR3zjG9+wYELqcVSZSDFUNqmNqdz0nSoylZurE9pXWcsXR13hOqcubbtHZc/n3HXnXbjzrjsL7Vk4XnkX1wfvd0bgIj9qadGlnZ1YtWqVddc3krBr62qxU0tXb9uGXpK5VpDMyaGOSolWbOw73GvT7NRzUF0jBzxPZslJTu97rhF0s58BZGm4QlNF0SYwM2wTqbgKVLy5e92+7hNcqvOugqria+rCxWSZOw9o/ng7Xn7ZWnSu3UilKGuNWwv1a5BU46jWdWoNnpWknA2ahKEwsIqypCAmeo4IXtaDvLE9C/Joo3VlIM7WnHP5IMj6V5xwxWgXwYtcdLfi4svS00ddN7Mqp7p7TwT3fUrn2vQOiwHzImfDMudD1tUkCVxR8aIkTisG5k9zTRKv3LgKVbxvIq+80xxZWb+0NCigPKHndYl6FpQ80LVYTYyb12WqNb41HKKhDwm0cSq4cipqaGrC29/+dly2eo2tgCVFQW3GYrf7glp5LMepyko+i5aPrHwFj4lE4rYMphySZIFJQZByYIvpMKXc5w9UFy7bjeXv7DxWvi8kammJxaqqWL8UjIjP59fFEtVI+ItgsKQtvVBRnF/XXnsdPvWpT+HjH/8Efu3Xfg3vfOc78Za3vMWIXMrtLbfcgo0bN2LZsk6bl6352xZBjYJc5VkMCXVdq2IqWaZgLVLcbBqXLGvmp4bWvJ4X39mO7dN6gFhfJid1XuXOh6mIKRpFnJXVycLQnZOnx8N8113b1LvrPdU7sWbtWixduhRH+vtxiJb3gf37zZfghReex/Zt29HT04cQ21HzkmY0so5rmEW/W1+xWG39QseikrmmfkjAqRG7AlSqzZGIg6tIxee1X3qf9t29SnW9uaXl4rHKZ8H7nRqLvHHz3dTcYyTlLMYzGXOKUve65nkrxrM5CpIEzGGFm7o62b5RLgHPx2j8TtNh1PWqPNSYpiw7WYJK5SEt4aDWpnxVjus+Re+y7Oem+1LUvBXu0qwHvRvLt4oC6GRQXI5C8fF8guRsQ0phZXUtlZlyTGQnmH+0gkjW49k8hsYzGBzLYIRW08bWBly9os3GhEXiKhuFy1W3uab82TK9fl01hUmplCEba1ceKwhMCqMjI9zPUxAuw7vf/fP42y98EX/8x39svUv8lOWD3smL7ibrnQoA30nZox6ABMlcnunyRNb4umZPKISwhkhkoaubVffrmgS9TWFkvZCyMkLFT++zoGARulJUXfBmZlDB4fdqmCEar0JyjilIFwNktZp8O4O6W1dbh+bGZirEVAipFFfxmVrrXgqhprhJCaxMVDFPvaExWd3ON0IEqdDCYW56BfXsyM9DyndNbTVW04p2Tocn+46lbVQo/ay7R9+jngINLXQsW4GV6zairXOFTfdbt+FytLa3obmZRG712Judoc8crTEBTgWLSubqGlSllMrohFQpXMUorUQ6dtt8x27Mtrm5xSrVxQKRrzUf/uEvtnNX3vwKNC9fZXG95WA0QCuujKSh8TGRjXp4ZZ05zT9PMpdVLUVK0Z+StJjUzauuO885iQ9l3un+aCSGOMtJTjPypqVagBDLS++gEjMyoaml8LUaixU5aQEQEYgjrpNBqVA4WQFzNqE36Fy9FvG6JgyNjWOEv0u/U5H3ugdH0TM0zG0EM8yzV6xfhtaGBInei5/uhXRVnnrOgRJUyhNND9OmYQ/VUV239a6ZTxvWX473v//X8Td/8ze06j6Om266ycYgq5KVVlZ6H5umRgGocXllkTzhPcVWa/hX2L0iEVnyVHltmEX7UuxcV76Ep5ymWHD8fLk31lquCPkLnOd6P393tPcw8qOj3JPyTuWPdaWyQWsmVHk3BDgG8Uo5wiWt3FSXVNbhCMuY5y3iHBU/yQNn1ecnvUWTVB8UNMoj9BAisbBt6hlSnbvuuk245dZb/W85eZxMm/TumUFbWxseePBBNNTVozyfw/o1a7DpllvQuWyZRYdTT4M3fi8/Jy2/TOWOCufFJKvPJRaVzGURSLCINzxh5I3/FJOyjl0FcpaN23dw97vP6ppI3CoHhVqrpqRdRLDcUDZwk/DVbiMVlk133wfaWswDxWLOkcRT1o02yQauRTzKyknMIY+Qx+UIJcuQBJOm5SZikMCYmvEiRPEhrB3U8uUwo2lS/IxNqfHLQMRh475lzGt+TuO6gtZB13go+d0nKpXTiQXA+YylK1bhqs2vwnBuAr39QxihwhSumEEsRAuXJD2azuPQwJCFor1xdTuaqiuZH3lbKEUxqD0nNa973axTX4mVIJM1JQVo7dr1+PXf+C189vOfx0c+8hEbO9W9gtqI1ik/Og7vEbLrllQeu7x27SBOC66ChC+nI9UReQnboissJ2tP/n02PU793bxHxKGyXEhYXSJSQ4PY8oPvonwiZ8MLetc8FYma1qUmBwLMDfUoqmfLgsOoGanNsT7JEBKBa1hLSrnyU0M3UtxUrlYntGnaKRVLlbenDLBZk+TVDe68xlVnFhoyMiR7rrthE17/ptcjNDGG3hceR5LVq76pEVoBUO8vxVS9CnIc1c9rrGv0DLwAp4xFJXN19dp8SFYyJ4iKN0/YeK9YfF73unMmmHzo2KqRf482Rb+qu8imOljTkzz29giv4Wx65b1ouWytTWmSAB8cTyNNAS7hn81o+ssEFNhCV7uGMyQShYOsKDR6CQM5o0jYmpJFslegiBQtTa2lrLLQc13eaozcm6cMUxzSmRzLo8K6dtVYjbjMsr+Q/RXkHR7B3a9/KzY98AYMZCexY383egfGjIwVECPFPN7XP4yd3UdQyfy8uqMBK5tqcN01V9oUH1nBmo6j/Jc0lUUs8tUKXApD+Svv+VV8jiT+Bx/8IK655hqzxL267EEWV119nZWVs9D0XlYezH/1unie6Xm73xQ8lpcCdLBiQFG8WEOomEUxmWfZkQzUbvQO+h7bVJ/02KPNaUHgHrfvuWdw6OXtNh2pPllNwTODybIQkkvaTSnxcPQ3B/Ag61XBWaSgq5yK5V1lpbckrnrC1B4Vf0BtWPVFjm+qQmqbigc/kZviAXOYJ9U139Hebp8Vip+5UGAtt+LUszdefRWuue4qVAwfQP9PvoNs3yG+ine9gsaFZJfWMlePQ139qc98CeDBY8pFgqwVCURVxLkqlM5pUwX0BNfse3ReKD7vPqNNz5VmWzdnGNELG65hW+qLzNaOZbjx7tfYIixqubZcKq1IrZqkhq7lFUMkpsx0GY6M5y3ghBfyNWLju7ZEIgWDxskl6DW2qXxXPtpUJt4/bQLf+z5ZC95YHQUNBYVSjc8bafnvZEFSFnoc9pyCv4PVTM5bb3nvb+DnP/ynuGzzfdg5nMPj2/di+6F+dA2OoHd4HP1UaETsy5ctxe/+zr/HF7/0ZXzla1/D577wBTz00MNWXiJ19ZIoANAb3vAmfP7zX7AxcTlMicQdXNm6/abmJipZWhK3wmYrCKZQkaylQElgy8nJG3PUZ0iXLHcFGxJR2zK1LB8Jeilv9lk+xxG6jjWG7/jUffdCYJLfvful56Cpe00NtLzCEZvqOMnflahxbXPhvu9igspI8ksKj8rECzrEdqgGx7op/wjB1gpn+amtSfl0QzAWLY7n9Vk5xErhk5JdV9dg9crBnr2AZW7PKjy+DDVV1WiorUNFdhCDT/0rUgdfRkRd6qyPeg91r8uQkFN0gNPDopK55s6qYkmQaCuGE2bqhhRcZXMVTtdV0d2xPu/teySnTZVeq/hcbJY5f2ghf5QW46a770PLmsvNEU3a/Egmb8s2qvNcsZm1BGGW0j1NcpaUV3e5zRH381OCQE5SsgJZKrwujZ7fwax1C0gwp/lN6rbTnGEFqMmaJS8HK72OBLXI357HZ2llpQsV9kvLVO9kJVXh1lfejff//h/iZ3/7/0Ptqg04MlWBYWo48WQdVq+/HPe/+Z34jY/+GX72fb8JRVNbuXIFHnrNa/DXf/PX+PjHP4nbbnsFrt90A/7Ln34Mn/70p7F58+ZCd3oxSstWC84oKpZXhl5oVnmsy6FJ89LtWAoXz0lZ0Op5Mza/3Yvqp19iUxMpzOXJbITAclcZqeWJ4PUMI/QFRp7PHRwaQgWVTA3zaFW9lGY9UJBXVTlLTL91dl0O4Mm5liVLTAnTSmuTrIca0lL5yXdFAQ80fz1PMld3uoZ9VIZy1LShHYVnDlPMa9yLn1V7lUwsHXrU95TKkjOBnqW2I6i+iaildLIyoiyXQvm+F5Df+Szyw/28T/VRBltQ/meCRSVzcwxixbOCNyL2KoGgY1VYYa5Kporrup6cIuDdd/RZUgRUcWuqLy7L3MsOJ+z1W12z0XhUM25/4HVIkWA03VFCeiSVRSojgs0inRq37ncJBRPkbETm4R4J2ZDHFC+U6x8bljmmVIQQLve0ZwkPhaQ0xUn/SHIKXCFnLln4ar66X0qays7L/0o0txy7WtoFBSo9hawmNB3o1Q+/AR/+xJ/jP370Y/jtD/8J3vfBP8L7/9PH8XO//rtYt/FKn0D5Ef8z6ir9+Z//eXzuc5+jNf55vPtd77JpRqUobQcOutdbeIJESEVtWCsEDgzYcpcKo6kVqxRUZHB4BCMjoxT8edRpyptCf/pWmtaWVrkp9oK6YT2nPFpysvZ5jwJ7aNENQd/v3uVMIWVxIsfv5OPU/T/NepHJTaAiWmnraAt6rwDHQuWgNqShMwVj0qwSOb15MdpJ7tyksMmBTL1qyt+paSrqVn208poXMc45mqnM9TwtlGJ3+GW8UGXtoOe5GizJEIpXahI2v5/ynu9aRvMif3Arhp74F/RveQozNAi8MXx9auEVyksBi0rmKnBtIgdV2tJNOOro4wkXZ4F7MY6PWi/a91JL7D5tVckqJKuPFZoXNvSbjzYVt+9++w133IPLb7gd/UNjzJ9y5Kn4aBrVOK30cZK6We38jMhc3XIS6Grstv6ynkPhINlq+auUtUTPoXpgHrIidAtKMzFtkcooP+zYi0vOfOczpUSoyzcWS1g86wsVlrvFWV2E1rYO3Lr5Dtx+96twAy3uZctXGEkWo/BZH52dnRZQZD64+lwKeQb/3u//Pj7xiU/ggx/8EH7lPe/B3ffea0FJNF+5rb3dnIk0p1y9JxL4yxqSuGFFK9oUkKOMZSOhTwtP7yinKbUtkYOmM6oujI2NW6+KYGVf+oNPG+rBoaI44RGQl9Ky1PrmvtKzcN918UG+D2UsWyluiq2u5UdTVMiHR8ZYThNsj4oCp1kqJHQqdZqyptXbzEFVPTMsW/WiyddC7VQBWiQXBVff5qt3pwuVp5NHQnkoggnKBCn5ZWaEyZigXB8fxIFHv4VDz/0YsYhzfOO7FH84wElhUclcVrOIVg1blUmbR9QeSTsiFykXW+m6LsvRxgX9QpcwKk4FfVaOQZq/eymAOWNtoKq6Fq/9uV9CpLoBg7TS4jZOOoNxxW2nMK2Nh1BfGbNucRrm5nktRzcFmlCTNuWK/yp4TdZ6oQfEUnXNKm9D1mVrYVuNuNWt7oWN1FQYfU6WudZzr60JnFrOFAos8vrXvx7vfe978R/+w3/Axz72MfyvL33JooN97Wtfw+dp8Yvo30WL/+qrr4FW14tQeK9qrseDV67CVcu1yJDIm8Jfgl11hU1K0xJVfuPpLDSVzvUoLCTkdFlVU4d0lnWM3z+eySHFuhNm/ZvlPR/I7zlx//33W3m/693vtmAzGpbRcqeDI8OIsj0urUsgpl60iFZp0/xutlMa5+oRmZpkm2c7dHJV5busc7kR+lkFBUmxehBJKM5HufXQSN6XUw7Zy/J9ZqbyGOs/zPde2FDClxoWlcw1pqPAMWrDrrI54lZq3cBMRQqCjtWF602T8u4VSrVKXRN0vwL+9/R02/FFj6IGtPaqa3HvW/8dRnNTJOtJVMm5itmihTmaKuNYQQGgNZbl/SrnGVt1i42JYsAe4jnN6GlWOsxMqgo006UwyOlKFp2epe55lhzLiISeVzl5izYkbPy8zBZymGtMOMDpwSm56irVwh6K871hwwZbyvJ973sf/vIv/gLf+N/fwJ/9t/+KtpYlGE3lUJuI4803XoGHb7oczXVVFtc9w7LKTihi4BQV6iooOpzmAytSnfueQmU6Q8gJb931N6JcQY1yOQxlUuhP5Xm+yuqg4DVZ+xOgCJJl6n5WFMC/YNl+9atfxWc//zm8/R1vR1NLsxH1lUtbcPPaDiSlSIeooPOcyUZmJ5ulKWsFmSoyX7YcVYmzPLe/pDwj8QRmZFxRZqi3wMqb8kVj+Or9Y63mCVfhVPcWqPJdQlhUMlcF0ybSdRa3KpwjZ10Tkeu8zuk+LQ2pBQO87kLvczZdh/uCI3Kl+qwWBejoWGrnLnaIar1+cR2V4e43/AzWX387DvQNIE2y1rxjC/XK/LpqWROS0RDiIl3eL2LWOJyIWY1fFrgeJE3e8lZlw02P1qZwo3K6kUKmNYhdWcpJx2nY5lUbNMoFh6vjpVBbEHGuWrkS99x1J5obaxFi4Y5T8YqyzB+8YjV+7VW34qFNG9FSXQ0Wt61mpbnwGnNVLHDN/V1IuHddt+l6XHHLzaxbkzbUM10WpiKpRWC8dutVk6CuHA+SeR0dHXjTG9+Iz3z6r/CNr38dv/Ar7yXZN+LW1Z144Jq1qKuJo4xtUvEipHiL06dpqatuSLZKsVaYVfWenVWw3nnSwkOMZF4RjvC9PDmiop6WTw+NBhnong+Ud7+XHv1sgJPDopK5HDOsq1dWoF94atyuq09krPVwVRG16Tif11zmGZvHnKDg0bQqrRKl58hicZVAEa/qGxrwq+97v8UKvjTA366fL3Ymausa8fqffw+qlnTgYP8ApjSFiVsqO4mlddW4rClhU80qq5IW5zuXlYNc2sjcpr4wz9WwpOmXkaglahXtTVa8GqU0a81bVr4rUIzIXDVKZShnHBfxbD7yCXB6UFs4EdIsS1N+FcqTlSLDclC8+OW1SbydVvpv3HczHrr2MnQ0VFtM/1Qmb3HgRRgLCfeuVdU1WLl2rXnaDw6NIxmOIlEVp7Vml/166+0GOIr5ylre4Qos9IEPfxjrr9kELfBzx8bVePW1a9BYk2TTlILt9aTZ+ve+si4nyuP5bJwteAFrvN+inj0Vtyx01U4VvGc8ePDuCyrDqWJRyVxOVyJiqY/SGkUgKkKLLibyYIlXsGBVuNoknKa1aEB+0iw+LXihtZtj1PgUxlL36DkiEY0x/vqv/yZuvulm78suAWicm5lgew7rr7kOD/3sLyM1HUZP/7Ctu53Oe6t63X7ZUlSzDMrKQxYoRlPINPdcU5TMS5abus+lOWt2mk1p4nV1sYcrwghFQuZIpXvV3S6i1zidLHLNmVZ5hSm0z8Y4bIDjQwpWjMqy2pSmr5kX9ESOJC9Sz6E1GcVda5fhdVddhnvWLMW1a1YUCfmjPTBnDu8puXQKo/1HMJhKoX88hUoq36pvzgEuwKnB6ccK0NS2ap0Nm5Sxkd6yqhNvvH4jOprqkZ/QjCASJvNYdcBbhGXaeuHOPiSzj9KLItZVaJYL5Yk52BJypJWoorQ3Q823Qex4gSrfJYVFJXONn2j8zqxAGYIi8RlvvEfBSGxJTf9eEbzIocK6kGDxsc2CZCWV964cuETiuk/W+6vuux/ve//7jVguZahB3XLvQ7j85legf3iE+cN2wlaTJQmvXtKI65Y1k+DzmGIByFNdY2kiX5G0prF4D2E1YZ7rOEUrTr0lFXyGlgLVEMeMEf4UiZuCmQ1U3Wh6hghdC4QstLUX4MSYJHmHWE5JkqbWRR/JZiwaoLycs7w2SkIdo5UcZdGuaKzCHddejnVrVttnLXQoy9sJ1zOBI51cJoXyUAUSS9oxTkIJUfFTJHi1e4OEurs5wIlRVDgNLS1I5RRPIm3K980r2/DLd1+PdWzb4yx39cjIo109bFkeT7C9n2toMahQImmkbSGhudlYvr+vsX/tezhqjAQ4eSwqmWuOsubIkrk9g5JQF4wFDxB/kCBCJHVvZR8FQii36QsxWvNRWh6qzhJM6kK0eZd+ZdBUjiuuuMK64QNogZUE7n74zZiOVWJ4VPOIy007V7SyO9Z1Yn1zvVlsWkZRY1ey6mycnJCl7S0UwvupMEn5Um+65rzmNRansqJgsV6yGW92gXpVlEqRUjkEOPc40nMY+dQgmqqr0VhVyfKYpmD3As5IGcuzjLIk+RTb4FAqh8b2FWhoLIkHsAAy1XqLiEi8EtGmNqzcdAtaOjtZV7yeNwftum7YACeGtwyyh1A0hjEStsIua1hLPS9Xtjbitx58Be66cjVlI40dlj01bCrYEVTKGfYcwSlo4TDldk2DT+CU1RpatS4/jecrEqFizHs9Bl4Po+0GOAUsKplrXHuwr48W9bStpY1yWnYa12UBW3hCprIiZXlLc1OTlyUYZqVUN3uW2qhZ6KwYrite0Ph5fd3RqG+Bxg9cfs31eMXDb8XeI8MYGctYN7vyua0+ibfeshFtddXmKKVxb+WXl2dKKfQpHB549YP4wAc+gOVL2xGmHR+roGVFglADtPFzkXkZBTSLQJ/Vc9y6xgHOLVRyfYcOYprlGQ+XY0l1Eg1U6BTrTdMQVe42zVDtiYJU8bE7Vq0xpc9Q5iykM4far94oymevv3Uzbn3oDWhY0oqR0ZQtwas18gWN7dqLBzgxLJ+OZpbkninn6Zw3l5vtb5yycUlVAm/etBG3rmln+5zC2HjW/GOqFyG8tXpZY1QqpcGpB1Vj+FOS3TTC1BM0kcvy3LnvMbiYsKhk3tjYgIceeh3uu+cerFq5wrp/MlaoWlyfwmZyBrmsnKgUd3iGVuKMWRJj6Yx1E8qjWuO7WvUrzX05cCnohYJgiOAdLnWNX+Qaomb88NvejQ03b8buw3200MdsqdNUZgKrW+rws7dvREd9FdLU8KVEqZt8hta55gZvuPxyfOD3Poh3vP2dWNvZjoZYOZZTCbic2v+KxlrEomFkWT4at5tkqs+nM2mbMiXvW/cOAc4N1JU50NNFQck2QOEZj1SgoTKG6gQtMgnTac9zWP4oovRETTU6V68qaidMF6jJ6DEqenG6VnKLaY1v1q1wKIoy86dYVBF0YUKZWiTTzBOcJTlpCpouqUudihvlZjkVs5tXduDBq1ZjeV0Vli3txJLWNu+DZxmqY65OaX+Ssl3DKwo1K1mflzFGQyGTz2GKiucE0wCnj0VtSZon+zv//t/jf37+c3jX29+KVpLEqrpKdFbH0JQIIW7O6RM0FCYRkrUg65wkLYcOi2rESisnn+aWFrRwq29otKk5TU0tFmkrgAc1KDXyWubPO977G4gt6cRzu/ZjZDyDESpDQyNjuLylHu+46XK0s8FrXFyavhSluto6/PZv/zZWrlplEajyY8M+MUTRTkK/eVU77rt8Oa7uaEJtLGHjX+plyWTyWLFiJaqkjds7WBLgHEBCc7ivm8Ld68oOkczjLK+qWNwscQl/KVwS+lo8p7KmBo0NXhe7SKG4C/fMoU5T1j+rAIpRUIaVK9cgwXaqXp1ZOp5eNsBJoTinUhqqZHlqeNLzT/Gm5Zoyx7yvYV5f1VqP11yxGq+543Y0nIO1KkqVdw29TaRTSPD9tIqi3i+Ty9Aw0zr7eRpukxgdGfHvDnA6WFQyV3Gra6+trR2NsTBuX9OBN96wDg/fsB73UpO8bnkTltfGUUfLL0pZUDE1gTCJvZokv6IuiiuaErhn0xX4q0//Fb74xS/jf372s7Z4xac+9SncfPNRL/ZL3Sq03295MIPV6zbgV37391G7dCWe37UXh3r6cWR4FIf7h9now7hxVRuWJGMYHRyyHpH3ve/X8epXP2TP2b/rZUykxtBSk0S1xt1YexTTe1VzIx64chXecN1q3L66HR2JCC5bsRSbX3mHEYb5Rl/aRXDWYHk7awNGhwcx1H3I9z/x1z4vDyNSEUKMwlTTgdRzpWiA6m5XrICKiDfvWLHh+Gdhwed5j/SGwjbecqsX+csIyBdBR18/wAngZdPRzLIgMSrLSSpv5G91Sqr7Wk6sOpDSlMtPIhmPYVl7q5XB2Ya+o/h7rKwpv20RJ9ZBkfkwlZDhVMrCENOOQ2ZkyL+b91/iMvt0sGhkrsJyRa3ulfTQETTXJGze6+olDbh2ZQduXrcCt66j1be8Bc1VMUTD1Dz5xpUVQHM8jPbqONobq3HDpmtx62234u6778Fb3vIzuPuee2xJPSGoFPr92lxuz+C6W2/Hb/7nT+DKOx/CocwMtnYPYEvPIJ7vGrRGf/OG1fiFn3sbPvnJ/4af/4VfMDKQF+yWZ57EVC6HynicZB5CIuIRtVZxUpdtMy32DS212Nhai19+59tw5513+l/J7z4HAuRShKxey98i9HZ3Y3hgEGGSuXVrsplr2VTNNlCAH5G8PiYil3OjYvIXzzhQmzmb7aahdQlaN1xujnButoks96MSIcCJUJxT6raWA9nwWNrrVaOlqymmacpVebmrfY5n80ixSBO1ixNzQ4v7TGbSNh15mu8rRSOXy5ojczIRtzgX2dHAMj8TLBqZe1qbJzCymQxGjxyWFKG1MGOVM05trbm6EpdRk7xmRTuup8W3uqkGDUbqITb+EPL8uI2Xj3srPdnTioSQKQz8nnOhiZ7X0O/nfy9n+Jf/V63fiPf83kfwW3/6KbzjP/4RHn7/7+HnPvCf8esf/SR+788+g49/6jP4pV/+JVvtS8ixjLr379GcJyOGSKjcuu+qQhETLBMzU8ibAMmisqYON95yu01N03cqyM/RUgmw4LDqrT+2g4HebuSyKVq9itOgedwap/Qi+WnBDXG/rHJZS4oXoFgPui6crTZTrBxUNzbh/vf+Gjawjti3UKnQ4huqJwFODK9kvL/KsRkSZdL8ViYwkBrHONugVtGTD5EMJcWBGOX5yUgMbStX2efONSxGPMnbebBrqLS6ugq1ySokYhHW0ymS+bB/N3/dpS6zTwOLRuaC08Sz4+MY6OvlkRf0pYxCRwFJKmkxVFfG0VSbxPLmeqxsqkNzMo64ApSo4ZdRIE3lTRAI9jRWAmdZuApRLEguPTBXKb1t1JzpjKaPKVt4GKOFve6KK3HrnXfjzvsfxO133oNb77gbG668uhCj27Fwd9dBdB/cb2EgFaAnSkuuMhJFPMpj1iKt1KTaJI27rrEBnasus8/Zx/knkNPnDiNHem1ZWglMmzpIKI6Ayl1rSmuhFalXajVaulaKmuaiC2erzRQLZykVNY2N5uHufYvEkOrm0XsCHB+udCQv5R+heALNJEcNe2na4cTElLperGdGVUALLTW0tqNxSav/yXMMvrBmJGl8fHpCcSrKkYhqMSDJDwmOSeRTozYkEOD0sIhkfrRTbaS/B6Mjw1bxZC0o8EuoPAwtqhKn1VBfU406knqtnHjiUZtnXiFHHd7HOymknADyhJAER7HwKN6/FOGmBykbpAQZsXPfCQQnuO2vZaJ/pH0/6154+ikcPnjASL6C7K3wreFQBcJhb6qgxuoUA1qBgLSmesJfq1sVzLpQAzY/J1DbGRkcMCEvT3EvDgBLgWWgKUteH4ni78sJbsospUw6QytutifxQreZQh3zUwdVC9UNqx9BHTlpuNLR2PjY0ACPp1FH+aiey0SY7VHlzJvkKKxQr1pRbenylUwXZ9EjLclrvahUHKcmc5TvcobUFclx/o6JHCZomJVUjwCngEUj86NUDvR07ScR5GlJaJU0BS6hFWHjeZPeC/JchMQhYo+FqMnxrMb9KIdYOWPc/ChvFAaXOG/PCbPLnTnuYLueaNd1we7gHxOuOvIzU+NdW597ho0wj0iUSha1f1nnGv8SoauHVnZeltfZNLFk6XKbz1oAv8R9R4CzA0eS2WwaR3q7TSn2xsYVztPFxbbCtX2NqU5OstT4OS8o0IR93uj+LEhUfaeeW6wkWO3joeqGHO8W1ov+YobKxysjkXk2k2Xbm2RbLEdNPIHaSircbKOTPKc8toWoROg8J2XPsPBFXILZX5DXVLRs1mSIN5WO9U6pGW+UHdk8rXK9qz/cY38DnAoWjcylSboi6z18iAWs4AGaKjNjXbUTJPcZCRluCjKQzXkLrsSkdUqrY6Gru04LDij+t+ARRiAQ5kJBmLvN/ns55v3xIYHLYik+1d/Xi+1bnqNCRfLmhbBp+1r7utw0f1kBUsAkWHS+tb0DMb+b3hPgtmfHAc4SfJLMpFMYGxkikSv8sSe8Z2Y0BUzk7ilgunNiwovbIMu9bGbKyv1so5jIBb/2HUXJYYD5oIzyMksGj4KtKPAWW6QtKW0bDRyVv0jT0+PLMDp0xO4/F7DaxD/eYI72tTomCcd/lxnKC5G4NgUFy+YnEapM8rpfCc5BfbzYsGhkXlwhB3p6VCt5KEuBBeyTuSxCxVlXbGFpmbI0bJoNScT76AyJPIxyDdoGWBBoKpmIodg66zp4AIcPHLAV6kTeIUfi3MypioVRENQ81oIK9hyiVIAHODtwuTyRnzBvZq98ZIHPYGJSQtPEupWZhKmUL57yypll5crJFLygzC4YyMltbHSU5euRZSikGQsRm6GgoTBBhBmmAZTPpD05S5ztYS9PUdN3eHVJVvkMLXFbrInyXYq/ETnleiqVRo631rd6AaYMQR08ZSweC/pkoW6W1PAIyozM/fmvLGCz9FjoInGlsjTE4XphkbqEkOIdSTgdo+EHOG0oXz1r+mieHti7G9mM1ryWIlVhCpWEhq1oZ3nvNVCJCeu+LZETnmIQlNG5gGaG5LMZhMormO+yzLzysbj5Kie2s8kJlRG3Mi/0Z4XK0w1VBbigoGGV8fExk6MqW+6YsWM+LZGjSnU0Uo7UyDAy4+N2bDx7tlGQD0AmlSKB0/qu0NKsrHskdh3LxyaVTmEmmkDbcs9pVu8WSItTx6KRuSdkKPxpgatC6tAbv/M2095I6CIC7cuJyuvW1TQbzyLkRbPg1RUfYGEgEvd4/GhrP7hvj5WDBRcJyTKvsC53ebZH1DMirZ8NU1Ng9Pl4pe8J70MN+lzIjksZLB6DLDW1KVnlak9WjvxvXZoSoky1SI68m81xlFsoliCZH3WMCsrqwoHnIZ6z8WdBvS0yclS24ZD8WyqsTUpmjg73o0vTSwkV/dlGcT3KZNLUMybN+FK1NOWD766lebV6X1VLBxqanad9UANPB4tG5sWWn1b5UfFp7V1ZdyJ6rYLmWYneuI/6kGZMy+TneF57GgPUPeboE2DBUNyU1GWryG8hllc0TBKXQsV9Weay0GMkdDXO7OSEWXkaE1OUJw/uScVPDHBW4DcnNSvNGVc7kpKrdmQRwkTm/hBWnoJfilc5y0szQuKVVYj4ZO71osjCs8MA5zkkRz1LV0MpKmMWHOUhD1mEZTYEaSuUUVbmSZrde3f7nzy3mPbroNYw15CAjLD8ZM6mRGr1xqblKxH3Qz+fE03jIsQisqAvLSj9y0gMqow6YwJG1VDkzdebogDSebM0dJ2CynO+Ulwrb+qFAmEYTBAFOGMwG92c31RqDD2HDyEeKvPnhIbMT0FkrvEvKxf1pJgWNmPLMSaqvEAzhdIIGudZg5GvMtrP7EoSs8ZL5TQqSM+dkoMbb1C7yuYztpiOgjNp8SJ1zcYS1QgrPO8sSJH2dwOcdyiUDdudypU07slKu6C+MCncssxDdl7Cciqfs4BCgmrDWUdRBdL35SemTOm3oVPWO62MmU6lkaHC2bZytQ3jWb3zPhDgFLF4ZO6TRSgUsSX5JnksR50yWn4iZ60AlJ/S8qZeF7tXR6Vpel7s+ryKPRqP837P0SPAwkCCwLUmdY8hn7cAPnKAi8u5hpsanuICWFhGLWfI++UpW1Vdh5r6Rvus9xwPAZ2fHVgPl/77Dk2JZDUSNbVmnVv+87QJebOGJjA6TuFpDnJe96uuxyorbVU9QedcfHZdDnB+QtJPUFxzNkTr1ZzIsy2yrcoC1lQ0XdOwmE01nabSzbY6OtjPMj8nVO7XH+89o9G4+dJkaIVrnFxEroVg0uksKipr0Lp0pd2nXxZUu9PD4pG5X2ISHiKAKZEzK5nmGspq4H9uSlm4NC8sDKAYnf+96G9TNj5ULs/pow+zZwQ4c5igJyYUSYy1JBL1utQVsEdz/jU9zZbQpFad0Rgt/6nM6pubuXlkHuBcQVa0V++T1dVY0rmKSnHYzqnbVYa5ujPT2SxSms+r+A0eXxtsHrpOFKBnBW3p/IZXenJyK6dBpLaXZ1vUevWTtHyt7M1sN9XMp1Rax9k0JmmhnxPwS10ViibirGMVJHIN/UzaEtcKKTzO90k2LUFtc4vd5+6n2A9wilg8Mrfq5ZWcLIkJWg8KfCAHHZtnzoKmAmdCRmN9qpzqLVL3jAKTSPuUE0+EGp/mnAu6x5FQgDODej0E816nsFcs9hgJPRLRXGVNEVSkmBlkNUeUBWXOiyyz6oZmWuZHF3MICOHso7jey49h+doNtILKrR1J5nu9XNMYU3ARCtOK8pA5RqmHS+Umb/ZCG7I/3rOCtnT+wrUq+TrEK5OeZc7yVihXI0vJT8lKykwVpyx5ORBP5LzgLWcbXruXIebVoSoqmaFYjO8k3xq+FK/lqHykaanXN7eiqqaO51SP+Tl9NJAbp4xFJPOj5dW6dBmmaH2ru9bmxXJzY+hy4uGuWeGqAEpF6LLYpYnOUCAVz2kOyGMBoDz0szEajVoIyGgobMtnRsIeuVN6mHPceEaWnhzfvB6UxpY2RGNHvdkDQji7KBD50SKzRXTCtXUYGB0zYTmey2GYRD6WybHYpm2lMg2TyCLXFLV4otLmJgtOiQtwYaCyqgp1VKBFkOq61qySPFN1qU/7VnCZpiWynihwkIZaXLS/swmTxUV1SREhE1XV3CszWSHoXVkJ0bZsBeK2yqXkt10K5MZpYNHIXKM2rnu8pX0pykNR5HzNUpa4iMGsPd3DgrXC5SadTqtzqWKq3LUdLfjAMl8QuPwmNGUpGteCGDNG4uEKrY1dZkJhPJdFWjMRWCi6W+NzdQ2yyoMyOFdQOXm619E8b+9chuVXXIMjY2mMpHIYTWcwyn1ZbxZPn+Wo6AzyR5FVHk9W+gLWa5UBLgD4PhJycmtcssR8VjRLQcNek2ybXk/ZpC0zKidjzQTSJyay4xaH4GzDKZneW2o4IGJKvhQL1THJkym+ZzQWR0Nbh1freLP3GX3KfTLAyWLRyNyK2a+Qml9YU9eIfF5BBKapTcrw8zwe5Skt7dLrQtK1Ke+laZmrAnhLPAZYKFiJeHLdEFOs5/oG5Cek2auZeWFA02yIKUV1IpOL3HV7eTiKJMsxwLmFU7wcDUtwdixfjZF0FsPc1KYk7C3AEpuLlOUJKsQKo1kRiqCyUhYToSap1H9Q0Mt1/sLFsVfZr1i3UaxOGUmZyTKTjJyYyFr8jkx+wmad2OpptILHR4cxNjxknz2bOKZOVoRZL2PW06r6J8iXIxRPorLBGy8vwD7rPhngZLFoZF7s4aAx1vaVq2z81QLy5/Pm2a6uIgvKz8KdYCXNKLyrKqy8PWRb8HxF6KgVGWAB4AtwJ8a1JvmS9k7kSeCKj5/NeSSuuaEa89I4nMbPNXdU/gtNrW3+JwOcS5Q2gfqGBpvCKetb45AW5CdSgap4nGUW8sZWWaYzqEA84ZN50UMK3fcBzk8UFc26K67BkmWUnxpGYZtU2eZJ4llu8kGSLawlRxV9bXx0DCPngMwdnEJo3vVRzylT3atKJicnEK9O2tCcIEoIFMjTx+KRuQrOdmZsXe3V6zeQMBSrl1olNTfKGWpx8sblrbQoNNYnhx5etn3VBs0xt7EhX9PTs4K6cGYoaNS+sNBxc3uHDYHIQVGOiVkqVRIUqj7mRMV8V+9JQp7USzu9DwZYVDQ1NqGW5VFe5vWchNTS1WZ8gWlTCqmYhWJx1NjQyGwERH4hQMJuBs1LluCKG1+BUZK5LHH5HinV4iVS5hQJzg2vyAEum057Hz8HKMgTOdImKikyKDPMx4kb62F1fRNq6ry4FLpT9wc17/SweGRusOJjAZZj1Zr1iMarfCc4ErfGxXXdvBupXfKcLA1165bBX4GHlUEdvF4nr6Bn+bsBThtSiIp1omR9vZ00hxWDV21UHsrzSX8hj/rmNiRreW+ARUddQxNiVUnMUJibUwMLNFweQjpDYZ7LWZuTEhyOet7QAS4kqHV6houCO6l37NZ77keovgWH+gbMR2JgfBzZCS0r7a2noM2IlfXhnE1NK4KmpYVilab4y1hTd7v8NRrbOxGJlgYsCnA6WDQyN7KwymiHaFrSTg2tnoImTyEzwzrnWQ8eQavChlghyjChObL8jEJiaCwoxUor7dPBPS/A6aNUIdL0lwi1e831t4AUJAJ129YkK3lvBfJUwNRZ0rZ8JUL+crQBFhdRWkGxqkojcwWIURemitVGqLTHhiILPUxBGq30w2gGuHDAcjQr1m+rKy5biw03vQKHB0fRPzxqMxfyea+tyt9IRa7xdAUPyqTGvA+dQyiATVV1Ld9FUQc9B+ZpWmTVSzpQTllSjKCr/fSwaGTuWdTS07yCa2prw5K2dkxQazSnN1ZA8oZ1BSrQgJzh5CCnrndpdDZWSzIfHhy0xfk9BJb5mcJKg41J5eOaVJhkQDqwi2yCPGN9JhQM3jQYLwIcsHzVGt0e4DyAZiHE4wmLCJbLT7CsNEw1acMhcpBiS7EyrK6rm7ObPcD5DLZOE3Seda52qRDLt95xN6LJWgzRwBHRW5hrSvhwWGubV2CSN6vXc3yMZK7emnMIEU11Qz0qInwXvT/r4CTT6uZWG6oLcOZYxFxkRaPW6OYcarEHddNqfrkI24vNXkaioCaZ1cpok6qzFEQkFGp3+lh5eQhZapnnYqrFpQIrDWauhIQWRRAqJBTKpi3ym8ZfKRdIFiErF8/JZobHMTQscaseBVhsyBJyc8flUGqzQKxNabhEXe9qY97833g8sMwvNHhS0zdevAOsonW+eu1aylQgyvLXioYyiETqstCloGuoLJsegxyLzzW0boAXbIqWOeV5tKoWLa3t7vULsOGAAKeM80YlUlduW+dylIUiRuiiEXlI2xJ+rJ3qxpXFbvYiiUVdMSFWUq2Tm5amKXjcE+AM4Lq4zG7zG5UtfSrtmde0vI0EgxSq3KSmClK/Zjk1NLegqbXD7j9q0wdYLKjNSNm1xXFCIbPkJNhtjJVlqZ4t/ROjW6jkABc8qqtr0blqtQ07qjdGw5VSyKXMSZaqzFXS47Tc3UI8ZxOl3eWS6jLeFApaw3VVjU2oqvGc3wKcOc4bMpeDRseyFQipa3Aiz4rgdedadzqvSd6o610VRBQjj3aRey6dwv5dO+0ZuhCIpTPDnFoxi0IN0Dyg835cZZJ4JpezcTjNKGhfvhK1Tc3+B+Z4RoBzCi2copjduRzbEstDfg0qM5VVJFRmlpvXFSuyD2I1XAyIJeJYumotJqfL/R4zTUukPc5j9XQqjK+mqOUzaVsW92yjVJakMxmTISG9g3oGIvFjxssDnD4WlcxLNbemtnZUxBI29UlOG5rHLMKW9451C7FuaP1lm0s5rWMKqXQaO156jp8W+QdYSDgLezw1bhp+LCJhoC54lYkcWdRDMm2WQHNbByL+MpoBlS8+pBzLU93aiFlmKs9pRFmG0TAJXN2uvGZrnQcq8EUBleeq9RuQrG9EKpWm9e3FaJcVPEGZGTJCB7K0zCdZJ84lJCt6D+zDDI0BjZWns5Tf4RgqQmH/jgBnipbCqX0AADWjSURBVPPGMhfqadnVNzbbOLnmM6u7XZaFnHjUJSgPdlKIdSGKu80zl6TevW8PxkdH7RkBkSwQlJG+jM9ls54mrWwniUvRksKl6U3qxlW3bWWy2o4DnB9Qb5bi6lt74B8vAphmhbAVqbcrVI5oRRkmsxmW77mfqhTg7EBDXc3tS5GlFZymoSNfI/OVYLstL5thmVcgNTZmbfpcQpHnRvbtQk2CCj/fJzc9hcrqGk/hDLAgWDzpK6KgJlnYJxJVVahpaLQudM9q99bLtjmJFEQ2r5mfkS2hxSK0H6GlMdLfg4P79nkPKQUf4z/e4PZLewUCzIblvl8+CjShOcoKvyjP9TzzTmPqMXXRSttnuVRWi8y9+4OcXXxIgBdWHGRZSfE1JyhuWtta09WikQpMTWgK07kV7AHOHmobG9GyVGtdeEq2ZKnkp+yfSDhiTnHjoyPIOjJXYzVZuLCeLt5jjz5xpK8HiVwajZTx6uWzyISqo4EBsGBYvJxk5fKpvLATicRQX99UOFYYSpW1oldVhEXkfOEZjf9p8X3ezws11ZUYGRrBx/7Lx/HhD/8h9uzZQ9LxlAGrSsXfQ7j90vGcAA5ewy7OnTwbobLLnFciYVOsROARddeyQWpaTKKyyr97dn4HWByYMGe5qHyiVLo0fqrGri52Kz82IMUIkKKWy3gRway9eMVvCBTeCw9Rlnl75ypMs63mJieQtiHLSTOEFBsiFg0jkx7D8EC/9wE1Vt7rqecLh+Jnibh7t7+E8vQoIrTEpWDo2yLRCOV4QOYLhfMqJzUvtrm1HdmJGevGtbmQFDxl5qwDaBUgdRdKxkQoiJbU1bDyRvH8vm78w3cewac//df43F99Bs8987SReno85T/ZQ7FwCgTVfLDW7e36yCliGJu7/WO+latcqGhpDFYav6ZASRELcP5Ajk6xRBL5Sc+vwWYhyBKyUoTNN5ZDVD41jpHBQfuMlXpR8QcK7wUGX6S1dC5HJFbpBeCa9mhaUxXDNIhi6tHM53Dk8CHvZkLt2NtZKJkoOaGVL70jdff37t2NGcp0Le6TymSsFkYpM4I55guH8yonNRZe19hkVcu81VW5WCO4a4Fj5Nkejip8Sbl1G45kJvCD7Qfx/IFuKgEtuPWGa2ktAi8+9wz6Dh/E4a4u9Pf3W8Wy5xcJJ+0HhH5ykBONAsfIEp+e1Bgc9yto9TEPzcqjxl/OawHOH6iqV9fU2pBIisqYxks111zOUPJo1/CVelqyo4MY7j3sfai0OQTN44JEU3s7FbmEHFxYhJ6csyVRWfZaOKmcZd+1d0/R9DTRvQp7oQqczyuSr/lsFunREQswlUlneLXcpkpmsxmz2gMsDM47tShZVwut0asVuibJ2NMsa3mvyxlO02hiJA4tKPDYri78nydfwkuHB3HbTTfjnW98ALfedDU10jAeffxxPEvr/NDB/di5fTu6D3f7T/egShYQ+clDjlNa0U4alK2+5U9rsrC7FBA2HMJUCPL2/EGiKm7LoSpQSHpCgZe06EbIBLcUXDnJTVC4DnX7ZB7ggsaMb6s0NrdQjjawnMnnLHOVvxRwWwqVMlRCf6D3YGF4xaicH3afXwhIBLjx8GmSePn0JFLZvC3Jq0VXFJ5b76bIhAEWBucPmfvyv762FpVVVUjnJ5CzuZDTmPHfUnGF4+GwhQ7d2TeGzEwID9x7F37mTa9DXTKGMgqoRCyJqVAE3/3uI/i7b/wDDuzZja3PPkVSfwljI1r6j8RDInJbgBNDEfkm2eYyLA/p+uoqEWFr3rJEgTxjR0eG7V7L0yBfzwtMksAj5eXm+KQyVFwADY9UVlZaj4qCxYTZtg7v3e1ZaSq2YkUsKMYLClLShJraerStXGPlq94z6/L2rynyWpzWee+eXeg+sNc7Z8zLTWxeVPxnAskBp9RPpsYwkx7HWDqH7hHK7TxJfMr7ruLqFuDMsKhkXmzBTctVmpBVHotGbWxF3ULyyJTzRoWsP1YQjZl3NtXh+is3YvPN12Pj2pU40nsY+w4eRvdACqPZKSzraMfKFZ3o6TuCfXt3YeDIYfzo+9/Fj7/3L9i7cwdGBwdsqkQ6nbK5mMW45CsXM8AIu6hVT+czLJcQJlgeWeaXxrkU4tWUampaEySJ0WFv3FVwYWBn4VLP17MKV15HM1ltSzEYoiy3ZCKOymiMCpkXmz1KcpfTYixWjngihn999Dn80Z/8N+zdt19S2H/CXAgK8fyGR5ByTu1ct9EsYU/hVhjsCfObUCjfWDSCsb4e7HnhWVUUk6sqdSv5kuKfXatODXquhnQO8Hs0lNOwZj3ar76BRoG3AIwiFNo04wALgkUlc7PiCvD2QxXlqK6MIRoJm0empi9obE9dM8lEBDWVYaxsTKKpqR496TLs2L4XL+/uQn4mgsbmJsTiIT4qhLrO1WjbeD2mowlbKrWC2mlX10E88ePv47v/+Hd45J++jmd/+B0899j38MQj/0LLfZt9/6xXuhQhDb2oRWu8PDc6gspYmBq9PFEVxnUC8YgIoYIW3yQqwyEM9HRTAfMCUWic7hhc6vl6luApxMpct3kwxZeWWZztKBypQDxKUV6mrQzV0TDa6mqQjMewpS+FR3cewX//1N/gf/z5X6L/yBGL6yDSny3G/f3TlewBzjq8ovH+Ll25CuU0ikToFg1Ofi9sryEqcQrPHKWc3fnc08jnji5SpXHs0uK1GjWXcn6SGBsewpZHH8FYKo2r7nkQd73tXaisbUC0XMtZexE9AywMFpXM50IsEkV9shI1VXEb55H3pcZ5annc0ViH+upq7DsyhOe370fPkRT2Dk9gOEPtb2gC3942hu8djuGF0RgODWQxNFOF/lwMuUwGWsIzzOeo8kyRjPpJPntf3oHdu17G17/+9/jYJz6JkZER/y0uXci50GvAdogsG/vIwBHrLUnG4ojHIxr5ME9oKVwJknw4nsS3H3kKf/6pz2B0bHSWQuQaa9Bkzw5E2oU8LhKMGvoYGxpAQ3Uc1YmEOS/GaYlrnLymqkpzPfH97Qfx7RdpjYcqsGJFOzJjw3jmsUex9dnncPDAPhs6kb+KB09Z8HptApyPKGp2aGxqRnVjPRRnQL5H4+mshclOJmI23bcqGUfX7m3Y8tTT5m0ueCV8LGYbXaeGrv27UZ7PYcn6q9Cx9nKsuGwNlm+8ChHK9lRfL7Lj53451pOFeoYdzHF0enrmfHbYW3QydwJIXbfpTNYc12JTOTRWV9GankJVNISmmkpEScY7Dg3g75/cgX/Z1oscomhd0obVa1YjWRnCsy/uxBNPb0PXzq3I9+1DVb4Pr11VhvqKLIbTeaRSo5jMpakpjqAvNYWdR6bxb88dxJf/+Sf40t9/D8++sAPjY24q26UrsLwucopsv/1OjI9gOjOKKlrlmuuvMVbNVa6pjGIplSt16T3eM45Htx3GJz/xKfzfr3+DitJhpEjqpRW/mGwCLAyUp47QndDN5nL42N/8Hb74w5eRjzbSCgPGSe7Z3Az29w7hO89sw1985zF88+mXsXzFcvzMG+7BO972alx59Xq89OLzOLDnZYz2D6C76zCGqBBI+S04Kp2BYA9wdiFFy9GPhk/qknWIhyNUuLXQzgxJO2cxOxooW5vr69A7OIqP/skn8Ru/8QE88fhPrDdGsxyc+Duz9uq9SSQaw7LLr8J1DzyMmqYWGzJt33iN+UXleruRMj+m8xas9lSHLKZ4gRTOWyF2vBUWilut7V9++eVlqVSqLJ/Pl7Hgyyisy/hDy5LJZNnExERZJBJRWk4BX67zSn/xF3/xd+wJc6BYAKne/N13n8BH/vIryPV3UZNMoW80g1RuGvsGUvjhtgP4/ss96EqXo7q+DavWbkTnslZcu7wON1xxGdZ1NiCa6ka2bxfGjlAIDQ9jhMRdQQuEOhXSqXH0U0Bt2XUIjz63D11949h14DD27NmLSNkUrrv2arzqvntRVaXlIC9dgSUSF6HLE/VAdx8+97dfxcieF9HekLDZBOqmjdAqr4xFcGBgHP/7Jy9h59AENqy5DFevX47qmKxClhu1/Yh18cbMEceGSqiw2XcUlXuAM0NpPur46aefx2/9yWewZSyJ7vgSkvMOPLftZWzpGsTT+7rx4x17cXA4hdte8Uq855d+FldtWI1ENIxcbgLPbNlm/iTZ0XHU11Tb2tcVJAQL16vnmywLyu58hFcqcuz1oja+9KPvoTw7hBgVcZnjKrsWlmljbT22HerFN5/dhW2Hx7F75y7EK2awtK3ZxtgVr1+hgM9kDrhXS8pQVVuHxhWr0bJipfndCKpPB555Cr1U+mtXr0fHilX2zouNv/7rv36UyTTbkDSR+TZZKLpnVlpyrvQzpMPpGfKhKQbMh0JKLp0Jh8MzWslOhpE2+bMowqkcVbdu3cqPnxwWlcz5owuCPZNJ48/+9u/x/W2j6MpMYdf259A1msXOvlFs7+7HwcFxIMaKSCJvaGxDS1sjVjTFWTmr0N07SOs8ZuPtHR2taGupp3AKUesbRvnMBMlpEgcPdONgbz/rdIjCaw1uuHIFbrp6JW7bdDle89CDeO3rHsLSpR027epShjdkXma9JH/8l/8Ln/jid5CvbERbKIch5ufhkQx2dA/ikW378U/PbsfgZAhvee1DeOC+27Cyc4kt8HCYFl08FkY2m7PKGY3FNOXVhIPKWluAhUVxvv7jP/wjnvzx91FemUTXTB368jPIDXWbJ3FqsszWQLhj8yvwC+96B2oro+g7dAiT+Smeb8FMPIm9ew/iBz96AmEWWnVVHGOjI6Zsh0IRhChk9D0BpZ+P8Ihc+MGjT+P/fPsR1LIdJiNlFoZZpZbJTeKp3YfxjcdfQNd4Hjffcgs2b74WLbVJjA8MQuFeRboKFFVugWa8NfFPFXoNTXfTs2KVVZQDR+NQKDLh7i1b0LV7O2rbO7D6iqvPSHFYKDgyP8E2J5m71N8v/Qzp8CInc0GCQRjo78Pff+0r2D6QQ1nLKkwe3oFcatQW9dC4j6ZDlYdiJIx23Ln5Oly+cgkqQ9M2ZWrL1pepfcbR3r6ET9JSnRPYdPVG3HHbzbhs5VK0L2nCFZdvwI03XItbbrwaV29YiWUdTVjWtgSraFFede0mrFgpzVHZITF1CYsqK48ydB3qwqc+9T+wZzCPw1WrsetQP5597qf46e4ubOs6gv1HhtHQshTv/eV34/ZbNyFWQUFCid8/lsOO3fvQT8VJQQKmsilUVtciQuvApkKZds7v4H8RhL5N3YOuHljdt+x3xwFODOUg85D/hodH8OUvfw2Dfd1YUVuOiuk8cuF6bLpiPV5165W4/vorsfnG63Dl6uXIjI2gq6cPFCeYqhBRxxClUG1va0K8vgFZfrauOo50ehwH9+5GX28vBvsp8CNhi9ZYKoDdOwQ9L4sDJ7XGxsbxBx//a3yLhlF31XKM9e7Htp078VL3sCnhj2zfg2xZBG9+0+vx5ofvQ6dZ5BPYve8ADu07iOoIrXK251RmnISSNKc5D64bX6XswzvhfbFqgNq0L0OOqQJ6QYH1pr+7Gz0vPo1ETQ3W3Hib9x2+QLBa5H7MOcRf/dVfPToXERdtxYQ9pa34uGjf3V/YRN4XPZk7PP/8C/h///cbCE9kMF5eg7baKGqRQj4/bfNklzQ3YfNtN+JtP/Mw1q9ZhpqqSiOIDK2/kXQOdbU1uO7KdbbWdi6fxdAgrXISR2NzI6praKkzY9R1FI3GEYlXIVJVh3htE1o7lqG2rsF/C0E/9RzXovMKXit69LHH8f1//hZaEl7kqD4SwvLmWixvrEZzcyuuu+oKvPa+O7B2zXJ09x7CwMAoZsqiaFrSTsKuwIvbdqDnyABaG5LmrzDFcgmHyxETCbDCCn6bt8bvEYDOkiCOkQIBjgcJPxWb8nHrtm346le/hkxeTk61uKwpgfpwDgcGc2hvZLmt6TTP9sFhCvrBccxUJFDb0IDq6mqUR2MYoLUmB+fxqg7U1TejKTKJiDymKNzTEzns37MLh2lR5UaHkBkfQzqTsq54ygJTqIWj5RmU47mE+bswz7dt34qv/u1nkWaZdJU14kCmAmODXTg8MIzRiSk0NLXirW95A9746lchP06DKZNFNJHENGXjE089iy0vvISG6koMDfVzG7KeNclaWdei8VmlqgP/xNEyn6fceVrDeJpurKhw23/yOMZGR9FJy1yRP/XunkLoS6FzXH8+85nPPMrfUCBjpgWC5la8f+mQuVJeN1Kfj8xLG/v3v/99fO/ffoQWObshi1B9K+67/SZs3rQRN2y6Bq+87SZsunI9whVhi7k+lc8hmYxjnET+0y370NfdSyEVRm2yEmtpZVeUR9A/OIB9Bw5gaGQc/cPDyLIiVyqgQucqrFi9lsKqgeR+NKa43kk/9RzXofMMGvLI4At/+0US8h60NDdgVU0ZIpjEZCUVqpuvw/208FYtb8MEhfuefV3ITVcgkaxBPBGn8pVBLBJnHi9j7apAfXUCZdOT6D54ECODJIBUxlbpUu+Jstm8pZnhqsQe1KCP/g1wEjAZ7uXV8y9swT/847cg4VBZ1wpqrEhGqJBlBrFt7yFMTnphXfvGcixRWuTTIbzQncf3dqSwa6QCvWNTyKZGUJlMoncoheTUmO6y0pjIT6CuqYGCJoT+rgMY6DmMof5+vEjh/8MfPY7lK1dQca4OiHyx4Of5v3zv+/gJlfFlyQrUhCaRD1dh3ZrVuOfmK7Hp2o3WM3NZxxL09PbiyGgaUzNhzJSHUB0Lo7mjHWNlFShj+6xJRtHdfRgH2XYPHtwvSrKAM4Ic5Yzc+ZW+DlFU5nOXvSdeRdZl5n/TtWsPuvfsRdvKVehYu87qmNVl3WaPmPs5Zwsk8x8zmREZc3PkXJoel8j948J+eXn5FNuDfto0ydvOUdZdGGTO9zaL/ERkLrgC02/d8fJOPP/iFoRjVVjaUEWhP4aRmTg2rF6K1sY6C1bSP5LGKMlA3e5VJO4qWhNa3F7zJsuZ19lUCs9t3W3zKtey8jbWJzE8NIqh0WFaFzOokobJzJI1P00Vka9XGAP03kepBJEd6c8lidGREXzlK1/Dvv0HkKB1Fk02YklkCqP9Pdh+qB+JWAT5XB6HhygIKuIoi1SjLxdBdz6OgekYDvSOIBtOYjzaiLbKMlRWaLnDCipeVKqO9ODgjhfQf2gP+nsPY7C/D4cOdrHiVlEZqGTuM/+tVRN+uQQ4DnwB6e3P4PHHn8Cjjz9Jyyev3kySb6ukExXkSdRVRTCWTuNQ9yAGjwxRAe7G/p4+bO3LY2QshZqZIdRODiIxNYybliZZbjmMs71FQmxbLLt8No3x0RRGUsAhlvH+w0ew5+AR/Ojxp9h2X8TmzbdjSesSa0cBoS8ONM3sS1/+MrZs3YmqmiYsbUyiJTGFgZEcGmqbsWltJxSnf393H4ZSE1TCGxCOJjA+U8HjSWQrqtEbakEbibw+Om1W+cTEtFnp/Yf3YvxIL4YHjmBwoB+9VAZEPOr1PIr5y9zCPlPuqrZGEwkkW1pQHoqgobUdrSR0c7y1z/MeJiV9AGcdssxFxNp4qG1OIp8rLd6KPl/YF6E7Eo9Go9Pkx/OfzHXuZMi8mDD7+wdpmf8AW156CdMTE5gqD3uWW34cL+/vxT4KDjm4NdVVM40gq2ky4TgmMiSHgQHuViHfvAFVcdqP/FyapF5fm0QkFkeVutfD5QjPUJOkEpCjUBofT+PFHbvwox89ivaONtTV1tl7SAAJxe92KeIICfZf/+0R9PUNYHJiCpGaRpSHKxAvyzMfJzA8lqZwyGB0PI/h4WFsPTyCH+4huQ/r+hRCk8O4sjWBqkgFcuPDCE1P2CpdikIVr0wgzAbc33cEw6Mj6COp/Mv3/g2sV7jq6ms8AnBbgBPCjVMr34YH+/HkEz80iyuSqEVlnApvmOUXKrfFcBKJKEk5g77BI+gf7EU2l0G4YgYNFSmEh/Zi5MA2pIb6+NBp7Nq1j+U2hWhV3CLJHT54CEPDKTzy5A488tNteGl3D57ZugvPbXkZe/bvR31DLV7z6gfR0tJs72XlGOCc48iRfnzrW9/GyzSOKkjS4dpWxMgn09lBdLHNjacnMTTGtpudQm5iBlu683jk5TQOZqPITE6hviyF2poqpEneydCELaE7RZmcrE6y3cbQ19NDhbwXPYd78A/f/Cf0D4/i2muvKfhPHE+JM71TmzXvctSTzFdedRWa2pd6Y+Y8L8XTrtud5xbOMifmJO3Sc9x0rkDcbtO5ontF5LPIXOR9UZF58eP37duH3bt3spL0Yd9QDocHU5jIZZGMhEDuxsDoKBCKY2lLPUaGhvCT4SR2TLdiangQj/WFMJIHJmj5TUxXYFVHC9a1JTEtZYBWO6YnEaMFLmLPzpShq2cIT764A//v+4/h5R07ceP1N6Bz2VJ7D2a8XxHPfUU6X8Dyw9aXtmD3rt3m+RqhsK+rrLAQkKqrlfEoRodHsHvvfhw6dMDCuIZpeddgFNGh/Zge3IPIdBphEkFjguVCAVHO7MxlRlmmGezc04Pn9g5i674+PL+ji+TwIi3Jn2L58uW4485X+vkf4GRRyC8mo4ODGDi8HytXdqCzsxnVlVFen7bhqLaWBjRSGW5sqMGyzlasvmwZVq1cjsamelRVlSMWiyAci2J5Zzuam2ppfY9gbHwUET7/IJW6HQd6MJSZQGVDHdZvXI3O5fI3acCy5W24587NuOeuu1iGy9BQXxuU4SIiRVL44Y9+jP09R1glZlBLEtaCO9GQAnKVU1EfwP79h6zrvL+vD4OpDLIs56p0FyJj3YhPjWFNU8SUdC0zrVDOms2wa083fvLCQTz50j489eJu/OCJF/CDx36CjqXtuPvuOy0YkXC8sjeC1nXKYSdiFb47FAnz1LRZ7fZ5GVV23b/pHMEn8wIBM52X0LnNOuc2dau7e7SvdD4yj8fj09lsVuS9IGR+vNwqvmb7b3rTm8r6+vrK+MVlmUzGSF0k3traWpZOp8urKBVyuVw5X6aCL1kRjUbLn3jiiR57wjHwuwb56O9+7xFsefFpNIRyeP7QOB7b0YNeaoANMWBJdQgT/MHjOXXVktxZKxubqf3H67C0OkprI4Yl9ZVIkHSG8uWoilaYAiA9JZJIIJFMUlglrH786CfP44dPvYyXd+9Hd9d+3HT1RnzsT/8zrrnmSnuTABoLm8SzT/4Eu7Y+hx4K8f2HDmJoaBQV4Sjq62tQTsVIPR8Zlonmo2qp2nQmh2EqWQMDtMJDJIRlHeZVrQZ++YY1Vnl6urps2dojuSgtgjJq+RQsfd1IjQ5wH/ild/87/MIv/hJqaqq9qnFu2/EFDZddPd3d+Ndv/h/MTFEAp1O2umB+csbm9Wo2iOYQU5aYFaXV7qZY1l5nFK0pntOiHC31dVi5vAMxlkOObS6rdscyDUfjNqWoOsm2RuVAPQJ6TqhMQ1wsQD6vqbEeDQ3FzqQBzjX6+3rw1a99GU9t2UaSTrEukCQrQqiqrqJiHsLA0ICFVtWKZXJEm8lPYWRkCMMj42hqbkR9bR1iNLKXUqnT/V1dh5HO5qgJNGCa9WBQa1pkaNmP9FvPzfve84v4hXf9nP/tFzY2bdr0x+RcxTG2jaSsVOvE2sZjt6+41TrO0/gpXHcbn2EpCXlSzyOBT/K+qVgsNknOnCaJTzGdEpkPDQ3NJBKJ6e7ubiN5fkYkP0MunWlubp75+te/bi2UcKlQvF/A8URm8TXbPxUy5/nyUChUcTJk/qnPfw2f/tuv4bU3rcO1K5sQT0TQNTCGLIVRiBa3Fl3pGxhCPj+BCQqgPAVVVWXCPHLHR6nRVCaxZmkbqmvrkZ4uJ7FPoopWfYTW5ExFlCoUNUx+z/bdh/Cjnz6PAwcOYUXnEvy7t78VP/OWN6C2lgQSoIDtW57FY9/7Z2TyOYyx4WayFOgVzEvmpNYzl7+BKeAsQqmoE6zPihI2ReKIMd9XtLcgQc1ymOUj/7Ycy294NGtdaR0dbWim0NA0tYkchcpUHlV1S7B09TqsXLUCtTW19g4BThZH25HI/Auf/nP09R5EdUMT9dkwWCTU9mn58J/i7FO6mwPc2OgYRsfGzNmR7ZhtLoGO1jY00bKuqUmioaUFjY0tZjlJkasIx1h+WkZTC2RoDXv11sTMelB0Rs+SSLBekCCO09Ua4Oyia/9ePPPEv2FgZMQWmhoZy5hfUCQaNWKnaWhTw2gqWq+Z1hSXQ2o523QrlbG2Ng2TsHzLZkz2juaZst021tWgvq7OHN8UKjifyyGWqMJV19+K5sZG++4LvdxJ5n/ExAhYKev6LDIv3oqI3BG7I3F93u4pJnNtNG5p/0xOaczckTm5dFokfkGTuSwCV+7/9IPH8Zb3/QGmMpO4/LJWXHtZC65f3Y6Wmrg33kcLb3BkFGkKHVVGVdBhCqIjR/qoBpWxMirEKIVMRRlG09Po7R9BIiRiqcARkkhuYoqVddIEVn1DI6646moVHK65aiOWtDQVKqFS4VIVRC4fXnjmp/j2P37DiDoUS5CsSQQzsuQkDEjpbNC6V11De/buszFaWXbtJINl1Og1f/+Ky1ajqaEWOSpfIQp4hXXUPXq+LHRBY+cinZqmNioLJAQKDVn+qhyXahmcKiwr/bYkv4PvffubePInj5oSNjkxDTZGm7EhsrW8N4tchD7JdhUiYTfRImtGsqoKlYlKJJNViMe9ID/yJZGDqYS5SDwc4bMiUQsEoi5TETrburXPYrh6FODc46UXnsY/fv1LtsKhFLBJrR9NUlZ5T1BQklRsudsBDcn0DyGXyVqEOE1NrIrHsXpZO26+7hq2+5iVo5Q1BQviLp/BzzNVnUjWN6J1aSfiNKSEi6HMr7vuuo/yNxQsc/6mecnc34zItfFzBYtcmz5L0mYxUIW+kMmcL1PO6xXHJXNunl8jKHhy+PzXv4lvfudRbO0exgiFUkMEWF9fgfVtrGDtzZgpq8Ch3j5PI4zGzZlHDm/VFEJhCqpULo+UFhPITdjzBgb6oQVa6hqa0dJUhwQFWrymDqvXX4GW1g4TWA3UNCWQAhyFSkSOVNu3bsGhw4coACapieeoEKneakxdCw6oe3bGBMLhwz1IVtegjnkpQuhobzeFSXH125Y0G5FIARDblFHZKlefOgVMmNZejMIjYUEpRA6yGil4jrqy+2mA48ETov4B8yyfz2H/vn04eGA/ld0jRtxyflO2SojLQqusSpK4E2hf2o7m5iVsS3ETxConCW2LA8BnmkuTyk3X5hHWOi+UXpvv/gBnF3t27cBXvvhZHOnrtSBAM2VUxMIVZgR5w2KTyKY1mwcWY2PliuXWRuWgqvoSpXJ2w9VXWne7BetSGaq3hXVCSp3IPVFZZQqAFESHo+V94bZfkvkfMtGY93HJnNfdfoHM3aZrIm6lJGd7BtugEboj82w2a13tFxSZ88XKH3vssV57wjHQ+7jC9yyGI4MjONDTj+6+IQwPD9FSH0G8PI+mmiqSRb0RiRaR0LhuLptHLjWMEEkjmUyY1qjRu4owCYOVUKSviHE19U2IVdeisqYRybpGknglv27GrAutyuZeIxA+Pvz8mJqeQjqdsZj2GiNXo9Y844H+fjbyKbOqo2zQTc0tRuSyzpSHtN2pRIUpPKaYx1KUlLnqjmf+8kgWXmk+6yvdF3sKnv8StgU4PpTnzKkZf+ijCJMTGhLRVQ1pS1maMWtcCqxi5R/zgdPA8dpN0KbONdRrNo2enm7s2rEdu/fuwdjIKBVnki7LIUkSrq2Xw2MSbe1t6Fi61MhZUP2Qsqc258nGOcqNzyg+O2N1yztTXM5uhsWFhk2bNv0nkS93HaErQ+a1znlPgcz9zxWIXscicJ/EyeFmkR+XzFkWOl8gcj4Hi0bmFOq6VsHz5bFYzLrZ5yNzFbgHFrt2j/MmR+88Cp3T2M3EhBwGNQ82bXOfJyezrFjqctcazgmSeLVV5rlIZC5cygLI++3KWbPJ5oTuEU43j1xZCrOfUFzKxfsBjo+ivOIuOf20cm1WvZfZViTMT9Qm3PXiVDjdOhLgNKFsL8pyjW+rZ8ZrzQrU4g1ZnjxKHkioaI9XrF7Jsx6cVi1cXNAy/zDrrAjFLGo3Zq59np9F5Np4zshc14vO2bG/2T7J2nWvW6ou9lQqNU1jV+S9YGQ+v9Q+TbCy2BeNjY3ZGN58UGF7/+zguNDl0lt0TIWBVrnG+arR1LIE7Z2dWLZyDTpXrEZH5wpz4lGISVXgkxUsJ3vfxQjvtx+/SuieM8kjfdJts1F8du47AsyForxicrq5NqtMS6yyE5W3u16cnugzAc4CSrJcs0mikYgNQ8rf4dSIXDi2DE9UrLrsS/ULEeRe626w6Wk+7JxAxUjrmR93o3GrCHK2eY9kcyovt2lpNIBnxIuCjmns2j0keetitwtngAUjc72MxlwGBwf9M96P8HcDBAgQIECA8xYicG0ib7evjZfEYyJoHTuyLj5f2His59i++K+UA0uPF4LEHU6bzNUdoMF6vYw0C52TpiGNIyDxAAECBAhwIYEkLkc1I3BBpO42HfqbI/liEnfEbkSez+dtCVkH7ptV7h+eNSx4N7sgUhehi9j9UwECBAgQIMB5CxKxRW8rtsx52lLyma7NReSFjfcW9sV/2vzzBseHrnt9oXG8wY3ia7YvBzilpU5w7e3tOi6XM5y82eXVLic4Wu6F+eb8YSFtPB/iD7RNx7we1j4fW0jd5h/bOSpEhc/xuIJpBTO9OC1nKuWEu96+NsLemftK3W8q43nb8c87FO8HCBAgQIDzE8cQIuW+nSNXKHHXC0QrMDUyJgpErX2mInHzpi7aL0xPI18oLRwXbzqnLRwOF/b5Drb5jm+W8rrNL5fjm7zYeX5a0d/Us93V1XXMtDQ++5Qc4I7nEVFKbGWKza6d0vjs1dXVyh1NbbBjvpSlfHmlIlTFaWcelWmdczsWdMzPiVjtmr8J/mUv5WfcPQZ7G0Lf6ae2o4T3FQ5LNusK8S+67hPB0qJ7gi3Ygi3Ygu383kx4F6Egz911UkXhfu3rmn/OrOzi89ovuS4y17E82Y3cyS06LzK36/7mnjNFjrN9t/EzxikibznHiczJmSJtS0Xi/IxNBZRjnPZ5TyEuu+DHZtdzTojjWaLHkHmxZa7UWeednZ1lw8PD5ZqeVmyZa3qaLHO+oGK1851DYnSzyPljbJ+brPAQf+ws69y/5izxEAndUh7b55hPUkS0ycS2lOdLrXO9p20CU8Glqg3HnAsQIECAABccjPAo5ouJz/Yp55U6ctdhgei5O4vQuRXIW5uOyVfOGjerW5t/bJY4SbhwXpsscqXkOwsWQ3KeIg8WLHNZ5LLM3bS02tra6QMHDhSscj4XJZa57Reh9NhwPBIrvXZCMpdlzuNZwWO04IrInD/CIsIxo0L88To2ohax81FG5jrmvpG7Uh1r86858q9gBmm/uHvdpSJyI3E+t0DmfirwtmNJvQj6nL8bIECAAAHON1D+K5mT0HzYNcr9AhFS7Ns+U3582lJt/m1mWRelZoXzmoi5mNALRK6U9xa61clts8icnCXyLpA5+XCaxu0U+XGaVveUyFxE3t/fbynvOaaLXTivyFyWuUhcZC7w2MbPtc/M0Jh5gdB1TIt9llWubT4y52eOscq18ZiHZS7Vu7rfYinvKT4XIECAAAEuHoisHeEZGepYJK59gcdmies84axy61rnsbrMC0SuY5E502MIXZvuVar7Rd4k51lkTktcgWIs6pvI3Fnmx1stjc/Hhg0bZj7ykY/MRdxznVsYMueLWiS4xsZGI3RH5jxvTnDcdGyWucjcETmJ29JiMhdxc1+EXuGTuK6LsNXVXiB0Zp7G36UYGIHznFnlTFU6RuQu5WasrlS7+sOPueNZ4GfmPB8gQIAAARYfEvH+7pwgL7jrllKmK3UE7/Zd17oum5UukBfMMuexs8h1bISu1BG3rvnnzSoXeWtfKfnOUpK2peQ862J3YVx5v9YvPy6Zz+P45jDXuVMic3zoQx8q27p1q4V01XEpmZfGaBeZ87yNnfOFjcQdmStlRs1L6DyeReA61nnu69hIXNeYgdqdZZFzX+9nZE7Yu/rnhNI0QIAAAQJcPJhFhOQEpaSAQre7ETthFjlh5K6N56yLXam/XyBy/7wROT9j1ruOtemYHDfLIte+iFyWuSxyEbqscpL26S6w4jDXuVMjc0LnZKEfMz3NkblSnjMir6ysNDLnSxa62vniOmcE7ZO6ETU3Ebvt6xo3607n980idHee+wXPeGZmYSNUSvaeOvbf+YSWuf+ZAAECBAhwAYGifRa5kRdmESFlu9JSy9y63ZkyKQSCEaEYoXO/QOjcHJEXut91js8xq1zHgrPIBRE6+cw2kTi5b9aUNBE4iXtaU9L4HHmwLwqZn/J8c1nm6mbnj9BxobudGWSEzrRA6swHR+4F4uZXGaEXn+O+I28jdd5TsMSZmgOcf87e1aVE6e8qPQ4QIECAABceSknOjskZRt7klgKhKyVvGJm7TcekDVnV1t3OxAhc+0p1LDLXPrdC9zpTuyYwtYVVBBK0Ob6JzNXFXkzmpzm/3GGucwtP5nx562qnRlIYO5dlTrI269ylPG9ELijvmJnmDKdj7ispZ36YRc7rBRJXyowUVxfI3E+NzLkVUr0jUSB07fM+S/l8O1F0LUCAAAECXKAgNxjJkTeUiKwt1R//2pxkLuhY+9rICTZ/XCn5wpF4gdyVlhK5UgdnlZOszfFNZK5udpG4yJx8aJb5eUfmSh2hl3q119bWmoUuMlfKlzcLXeA9lvJHK6CMUiNu5oWdFzszk2aRuFJ3Xikz1oLRKOU5s8R52o6V6t10Tn94blZKuDRAgAABAlw8MLIjZ8xKyS0FEueh7XMrELngUvKHSLrYIc7InacKBE9Cti52HptZLhIXZJGT30TeZpmLxIvJ3FnlIvATzC8XXCoU7x+D4xHaXNfs3Kl4tZOkC4TOc7Osc6aFMXRBhM6MUVe7HXt56XWti6DdsZ8eY5nzVZwVbqm/LxT2+Vg71p+i6wX41wMECBAgwHkI8oO/dyxEzP6uutVtxz/nyLtwnTxiJM77LCWHFMjcpeQDXp4yUtexnxYscZeKyMlfsrjNGheRH88qP96UNMEn88Kxj9LjWTiGzOZA8T22fyIyd45wInOlInNeK0SE4w+zsXOB+WCWuUuZIcWEXrDC/X0jbma0kbvIWNfcvjbeVyB0vRsvF/YF/5pD8X6AAAECBLiwUSA88kQx+RUscj8VZAXa9DTdy/PFlrntky/MKhfILUbYxUTuCFzgdYVpNYc3WeRKS8fKReDkRXN8c0SuFykm81OdX+5wMmRWeo87ntOrXRfmGzsXkTsL3RE6f5zGxo8hdGaUPmupl7fWvT6L1P1jR+IFQtdmb8h3LDl2mHWs6/y8fxQgQIAAAc53kC/8PQr02cQtFI51zb9u59wxP184r5R8YiTO8wUyd8fkBxG1EXlxKiInnxVSdbE7Ik+lUhaPvdQq5/GssXK9kyPz0xkrdyglubkw1z12bj5HuNWrV0P7PGeWuSNz/nhZ7G4M3YLJiMD5A2cRejGR61h5PBepFxG1VKfiY3WX23k/LcBddyg9DhAgQIAAFx58Yi6g+Fj75BQ7JqcYeRdvPG3kPh+JK3XnROQibqbTSnWN52WpFyxyda0r5TmR95xj5XoX7Rdb5ecNmWt/ru52nhMpG6nzWqG7nQRcJgudmVUgchE7rxmRi2h1zpG3Up0vJm6eV2oWur7fnedu6bGheF8oPQ4QIECAABcefFIuoPi4iLSFWURO/rGUXFPodiefiKjtmOeNyHXOP2+WOD9XOC4mcm2yyl33Ou8Rgev8MWPlepnzjsyVlhK6utuddc4fbmQuUvct8+MSus5rv5jUta9Ux+687uNXGmE7YlbKR9k+7yucU+pQehwgQIAAAS58FJG2wR2TYywlh8wic56y8yJmHYvEleqYnymQODnNzhWfn4vIeTwjy5zXLWyrjkXg5L85x8qVLiaZC+78rLFznSgmc/5Is86LCd0ReWVlpXW7FxO6iFyE7cicP/wYUleqY92jfW38nH239n2CdyictyMfpccO850PECBAgACLD5+A50Xp9aLjwnla2gUyJwdZ6s65Y5G1UvJSgbh1j/ZF4OQ4I2/ynY2Na3MWeSmRa1MXe+m8cr2LP1au3WPeswTznTecCnHNda+dm6+7XfPOlc5H6Mlk0jzdRb68prF0S/ljC2SulBkxi9y1z61A5vo+3lPYLz7P++ck6IC0AwQIEODigwjY3y1A50i+hX2Rstsn58wic7dfbIm7fZ33rxl5k7+MuLUv4p7LItdWPFZeSuRKz8QidzgVQpvrXjvnyFwodYYTgS9fvhxzETrJWfcUut6VykL3idvIm8cFUtemY37erHNtPC6QdzFB65zS+Uj7VM8HCBAgQIDFh8jW350T81135x2RC8XkTY7SNRsrLz4vEpclzut2TmStY2eRyxrXuZOxyPWdjswdkQvnJZkLpYTuvNvnI3Tt85x1u4uEnWWujdeM0N2xyNa/p7Cv73TXRO4OjpjdPaUIiDtAgAABLh6IbP3dWXAEXnxd5O0IW1s2m511rH2Rtn/NiFv7ImwRufbd9DOR93xE7ixyfedcRC6cD2QuFM7P191+PAtdZC5S175IV4SucyJ3HfPH23mdKyZvR/ClhK60lKRLj919AQIECBDg4oOI1t81lJK8O9Z97l4RtjvW5u4ptsS1r2tKReTaF3mLxP37ZhH5vn37NAR8jNPbHN3rQvF+MeY7PwunQ2pzfcbOFZO50lJCn89CVwx3R+xKNZbujkW8Sh2pOyJ25C5S17E7X0rUpUQulN4TIECAAAEuHohk/d0CSgnd3aPu81LydteUlpK4CHtsbMxSdzw8PHwMkYu8d+3aVVjeVM8TkStdyLFyh9Mhtfk+484XvNt1cDwLXeePR+oiXUfosth1v46VOkIuttx1LASWeIAAAQIEcHDk7FBM3LSwZ1noLtU1pc4Cd4TuSHxkZKRA5o7Edf/xLHKlInKSuHbtuCgtxXzn58TpkNzxPmPXTtZC17liK72urs5SnS8ldZ2bj9Ad4Wuf9ygpwJ0PCD1AgAABLj2UkrSDI3HtO+IuPXZErv25LHGdL7bGdbwAFrnD8a4dg9MhuON9pvjavBa6UpG6UpH3XGPpuiaS1lZTU2PHQjG5C47YHdE7nCx5u88HCBAgQIALF46ATwRHzmNjY7OOiz+vc46sdV5WuNufi8SdJa7zInGlZ2CRO5zo+iycCZHN9dlZ50otdGEuUi8dS9f5Ygtd3e/aF5zF7h8aHPk7Aif5KynAXQ8QIECAAJceHAE7kJwtLba67QThSF3nHEEfOXKkcI8754i82BLX+VISF86mRe5wJiR3vM8WXzML3UHE7ghdmMtSV0x3t1+cOlKey5rWufr6+sK+7ZwCAsIPECBAgAsPpUR9MnCEPTg4OMsiLyZyO+GjmMCVuhjr2i8lcUFE7ghcOJsWucNCENhcz5h1zlnoDvMRujDXmLpSR+hC8X4xNOaudL7rAQIECBAggCPioaGhWcTpzgvF+8JcY+J2gTgekQtn0yJ3WAjSO9EzCteLSb10LN1hLktdqeAs9lKUkndA5gECBAgQYD6UEnXpseDGwh3cPXNZ4kKpk5tQROLCrPvnwImuHxcLSXrHe5Zdm8tC93fnJXUHZ7E7lF53cJZ8gAABAgQIMB+cpV2KYpIutcAFd714TNxhMSxyh4UkvhM9q/T6MWPp/q6h1FFuPsxlwQcIECBAgAAng1KLez7MR+LHGRt3OO5ziRNdPymcDQI83jNnXTuepV6KE1nuAQIECBAgwJlivu7zYpRa4A4l3erC8Yj6eNdOGWeDEE/2maX3zbLUHY5H8MLJWvABAgQIECBAKY7XbV6MuQh8DvIWTpakT/a+k8LZJMCTefasez70oQ9h69at837uRMQeIECAAAECLBTms8CFDRs2zHzkIx/xjwo4GYJeUBJ3WGwynwvzfW5Oy90hIPoAAQIECHCqOB5hzzMG7nC6pHzBkXkpTuW75rz3RJZ7gAABAgQIcCaQxe3vYg7L2+FUCPmskHcpzlcyPx4CMg8QIECAAGcbC0XCFx2Zl+JMvjsg9AABAgQIsNBYCOI9J+Rdigo/XQwEhBwgQIAAAQIsAM5HQg1IPkCAAAECnO9YFAt8PpT7aYAAAQIECBAgQIAAAQIECBAgQIAAAQIECBAgQIAAAQIECBAgQIAAAQIECBAgQIAAAQIECBAgQIAAAQIECHBSAP5/nPk53pu9XPAAAAAASUVORK5CYII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24" y="2118946"/>
            <a:ext cx="4587876" cy="45067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085" y="2061795"/>
            <a:ext cx="5794131" cy="462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131" y="367153"/>
            <a:ext cx="5020406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DZ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تقليد ثلاث حركات أو أكتر مباشرة بعد المعلم </a:t>
            </a:r>
            <a:endParaRPr lang="ar-AE" sz="1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09" y="2382716"/>
            <a:ext cx="5079391" cy="4229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334" y="2299432"/>
            <a:ext cx="5987562" cy="405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30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621</Words>
  <Application>Microsoft Office PowerPoint</Application>
  <PresentationFormat>Widescreen</PresentationFormat>
  <Paragraphs>106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التقليد من الذاكرة متتابعات من3  حركات مستخدما أعضاء الجسم ودلك بعد انتهاء المعلم مباشرة  </vt:lpstr>
      <vt:lpstr>PowerPoint Presentation</vt:lpstr>
      <vt:lpstr>PowerPoint Presentation</vt:lpstr>
      <vt:lpstr>PowerPoint Presentation</vt:lpstr>
      <vt:lpstr>PowerPoint Presentation</vt:lpstr>
      <vt:lpstr>تقليد ثلاث حركات أو أكتر مباشرة بعد المعلم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Mahmoud Khaled Mahmoud Hawamdeh</cp:lastModifiedBy>
  <cp:revision>90</cp:revision>
  <dcterms:created xsi:type="dcterms:W3CDTF">2020-07-26T19:33:45Z</dcterms:created>
  <dcterms:modified xsi:type="dcterms:W3CDTF">2020-11-24T07:37:34Z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