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80" r:id="rId5"/>
    <p:sldId id="281" r:id="rId6"/>
    <p:sldId id="282" r:id="rId7"/>
    <p:sldId id="283" r:id="rId8"/>
    <p:sldId id="284" r:id="rId9"/>
    <p:sldId id="285" r:id="rId10"/>
    <p:sldId id="286" r:id="rId11"/>
    <p:sldId id="289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0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7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13 January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198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795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7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6" r:id="rId13"/>
    <p:sldLayoutId id="2147483677" r:id="rId14"/>
    <p:sldLayoutId id="2147483678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g"/><Relationship Id="rId5" Type="http://schemas.openxmlformats.org/officeDocument/2006/relationships/image" Target="../media/image6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85Ksk4fvU&amp;feature=emb_logo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hyperlink" Target="https://www.youtube.com/watch?v=4SxBV8HAXPw" TargetMode="External"/><Relationship Id="rId4" Type="http://schemas.openxmlformats.org/officeDocument/2006/relationships/hyperlink" Target="https://www.youtube.com/watch?v=gt1vTfGJNp4&amp;feature=emb_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59005" y="2652924"/>
            <a:ext cx="5227578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40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لف الصامولة حول البرغي</a:t>
            </a:r>
            <a:endParaRPr lang="ru-RU" sz="40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7843372" y="5312390"/>
            <a:ext cx="36301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</a:t>
            </a:r>
            <a:r>
              <a:rPr lang="ar-EG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ابراهيم  </a:t>
            </a:r>
            <a:r>
              <a:rPr lang="ar-AE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أحمد إبراهيم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782463">
            <a:off x="8447157" y="4250386"/>
            <a:ext cx="3226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>
                <a:solidFill>
                  <a:srgbClr val="00B050"/>
                </a:solidFill>
              </a:rPr>
              <a:t>اسم المعلم : ابراهيم  أحمد إبراهيم </a:t>
            </a:r>
          </a:p>
        </p:txBody>
      </p:sp>
    </p:spTree>
    <p:extLst>
      <p:ext uri="{BB962C8B-B14F-4D97-AF65-F5344CB8AC3E}">
        <p14:creationId xmlns:p14="http://schemas.microsoft.com/office/powerpoint/2010/main" val="9139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52069"/>
              </p:ext>
            </p:extLst>
          </p:nvPr>
        </p:nvGraphicFramePr>
        <p:xfrm>
          <a:off x="261257" y="224445"/>
          <a:ext cx="11799198" cy="61593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991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320546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6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جمعة شعيب </a:t>
                      </a:r>
                      <a:endParaRPr lang="en-US" sz="1200" b="1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إبراهيم أحمد إبراهيم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ctr" rtl="1" fontAlgn="ctr"/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1651</a:t>
                      </a:r>
                      <a:r>
                        <a:rPr lang="ar-EG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0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296396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الدرس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حمد طالب في الصف الخامس </a:t>
                      </a:r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يحب بعد عودته من المدرسة يلعب بالدراجة مع اخته فاطمة وهند وأثناء اللعب </a:t>
                      </a:r>
                    </a:p>
                    <a:p>
                      <a:pPr algn="r" rtl="1"/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وقع شيء من الدراجة على الأرض وظل حمد وأخوته يبحثون عن الشيء المفقود ولكن لم يجدوه إلى أن وصل الأب خليفة </a:t>
                      </a:r>
                    </a:p>
                    <a:p>
                      <a:pPr algn="r" rtl="1"/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العمل وسألهم ماذا حدث ردت هند وقالت أثناء اللعب وقع شيء من الدراجة ولم نجده .</a:t>
                      </a:r>
                    </a:p>
                    <a:p>
                      <a:pPr algn="r" rtl="1"/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فنظر الأب فوجد أن الدراجة تحتاج إلى صمولة ولفها حول البرغي لكي تستطيع أن تعود مرة أخرى .</a:t>
                      </a:r>
                    </a:p>
                    <a:p>
                      <a:pPr algn="r" rtl="1"/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فسأل حمد والده وما هي البرغي يا أبي . رد الأب وقال البرغي (الجمع: بَرَاغِي) ويسمى أيضًا المرود والمحوى  و القلاوظ وهو المسمار اللولبي ذو سنٍّ ملولبة، </a:t>
                      </a:r>
                    </a:p>
                    <a:p>
                      <a:pPr algn="r" rtl="1"/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يثبت بالتدوير لا بالدَّق، وهو قطعة من المعدن شبه أسطوانية الشكل تقريباً مدببة من أحد أطرافها وعريضة من الجهة الأخرى محززة على شكل لولبي </a:t>
                      </a:r>
                    </a:p>
                    <a:p>
                      <a:pPr algn="r" rtl="1"/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شبيه لحد ما بالمسمار. </a:t>
                      </a:r>
                    </a:p>
                    <a:p>
                      <a:pPr algn="r" rtl="1"/>
                      <a:r>
                        <a:rPr lang="ar-A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فشكرا حمد والده وذهبا معا إلى السوق لشراء البرغي ولفها حول الصمولة .</a:t>
                      </a:r>
                      <a:endParaRPr lang="ar-AE" sz="105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 : 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يشرح المعلم جميع استخدامات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خلال التعامل الصحيح أثناء التدريب والتعرف على أشكال الأدوات وكيفية استخدامها </a:t>
                      </a:r>
                      <a:endParaRPr lang="ar-AE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 الحرص على الأمن والسلامة بشكل مستمر .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2 - عمل تدريب عملي ( يعرض المعلم أولا كيفية الاستخدام ثم يحاول الطالب بتقليد المعلم مع الحرص على المتابعة والمراقبة للطلاب  ثم مكافأة المتميزين )</a:t>
                      </a: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1439091"/>
            <a:ext cx="21336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4242026"/>
            <a:ext cx="2451463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59" y="4670788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77080"/>
              </p:ext>
            </p:extLst>
          </p:nvPr>
        </p:nvGraphicFramePr>
        <p:xfrm>
          <a:off x="170329" y="206188"/>
          <a:ext cx="11874812" cy="5922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8230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-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الطالب على كيفية الاستخدام الصحيح 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كالتالي </a:t>
                      </a:r>
                      <a:endParaRPr lang="ar-AE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عرض صور و أشكال  عن الأدوات التي تستخدم في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 – أن يمسك الطالب أداه من الأدوات بشكل صحيح أثناء لف الصامولة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– الحرص على الأمن والسلامة دائما أثناء التدريب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 – إعطاء فرصة للطالب للتجربة من خلال الاستخدام والتقليد 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 – تحفيز الطلاب على التعلم والتشجيع الدائم من خلال الممارسة والتقليد للمعلم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 – مكافأة الطلاب المتميزين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مسابقات بين الطلبة تخدم الهدف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تصميم لوحة فنية عن الأدوات التي تستخدم في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مقطع فيديو عن أشكال الأدوات التي تستخدم في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8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الوالدين بعرض فيديوهات تعليمية لطرق الاستخدام الصحيح في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الأدوات التي تستخدم في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وكيفية التعامل معه بشكل صحيح مع متابعة الطالب حفاظا على أمن وسلامة الطالب أثناء التدريب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إعطاء فرصة للطالب بالبحث والاستكشاف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الأدوات التي تستخدم في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الأنترنت.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91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يدرك الطالب أشكال الأدوات الخاصة بلف الصامولة    </a:t>
                      </a:r>
                      <a:r>
                        <a:rPr lang="ar-AE" sz="12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يدرك الطالب كيفية الاستخدام الصحيح  للصامولة حول البرغي  </a:t>
                      </a:r>
                      <a:r>
                        <a:rPr lang="ar-AE" sz="12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يستطيع عمليا استخدام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الأدوات التي تستخدم في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لف الصامولة حول البرغي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وبشكل صحيح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" y="32921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79" y="329218"/>
            <a:ext cx="214312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14" y="2157053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34931" y="893609"/>
            <a:ext cx="4541025" cy="1001095"/>
          </a:xfrm>
        </p:spPr>
        <p:txBody>
          <a:bodyPr>
            <a:noAutofit/>
          </a:bodyPr>
          <a:lstStyle/>
          <a:p>
            <a:pPr algn="ctr" rtl="1" fontAlgn="ctr"/>
            <a:r>
              <a:rPr lang="ar-AE" sz="36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لف الصامولة حول البرغي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 التعزيز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الانتقال من مرحلة إلى أخر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ى</a:t>
            </a:r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في الدرس بناء على استجابة الطالب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أعطاء الفرصة الكاملة للطالب للتفكير و تكرار المحاولة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1998">
            <a:off x="5913519" y="1329479"/>
            <a:ext cx="5486400" cy="31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13760" y="410878"/>
            <a:ext cx="5947954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تعرف على </a:t>
            </a:r>
            <a:r>
              <a:rPr lang="ar-AE" sz="2800" dirty="0" smtClean="0">
                <a:latin typeface="Arial" panose="020B0604020202020204" pitchFamily="34" charset="0"/>
                <a:cs typeface="Sakkal Majalla" panose="02000000000000000000" pitchFamily="2" charset="-78"/>
              </a:rPr>
              <a:t>كيفية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لف الصامولة حول البرغي</a:t>
            </a:r>
            <a:endParaRPr lang="en-US" alt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056"/>
            <a:ext cx="4572000" cy="3000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46" y="1371055"/>
            <a:ext cx="4572000" cy="3068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87152"/>
            <a:ext cx="4572000" cy="1936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46" y="4598080"/>
            <a:ext cx="457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07" y="232286"/>
            <a:ext cx="5594888" cy="832104"/>
          </a:xfrm>
        </p:spPr>
        <p:txBody>
          <a:bodyPr>
            <a:noAutofit/>
          </a:bodyPr>
          <a:lstStyle/>
          <a:p>
            <a:pPr algn="ctr" rtl="1"/>
            <a:r>
              <a:rPr lang="ar-AE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التعرف على أشكال </a:t>
            </a:r>
            <a:r>
              <a:rPr lang="ar-AE" sz="3200" dirty="0">
                <a:latin typeface="Arial" panose="020B0604020202020204" pitchFamily="34" charset="0"/>
                <a:cs typeface="Sakkal Majalla" panose="02000000000000000000" pitchFamily="2" charset="-78"/>
              </a:rPr>
              <a:t>لف الصامولة حول البرغي</a:t>
            </a:r>
            <a:endParaRPr lang="en-US" alt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06" y="1300298"/>
            <a:ext cx="2667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1" y="1300298"/>
            <a:ext cx="3230880" cy="1938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08" y="1291603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33" y="4103915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42" y="4294415"/>
            <a:ext cx="3370898" cy="1943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65" y="4375377"/>
            <a:ext cx="2600462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3132" y="147407"/>
            <a:ext cx="4688237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alt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انظر و أتعلم </a:t>
            </a:r>
            <a:endParaRPr lang="en-US" altLang="en-US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2" y="979510"/>
            <a:ext cx="4219575" cy="5376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4" y="1147354"/>
            <a:ext cx="451974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07" y="232286"/>
            <a:ext cx="5594888" cy="832104"/>
          </a:xfrm>
        </p:spPr>
        <p:txBody>
          <a:bodyPr>
            <a:noAutofit/>
          </a:bodyPr>
          <a:lstStyle/>
          <a:p>
            <a:pPr algn="ctr" rtl="1"/>
            <a:r>
              <a:rPr lang="ar-AE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تدريبات وأنشطة بالتعرف على لف الصمولة حول البرغي </a:t>
            </a:r>
            <a:endParaRPr lang="en-US" alt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71" y="1567244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" y="1567244"/>
            <a:ext cx="21336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49" y="1714881"/>
            <a:ext cx="2495550" cy="183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96" y="4312920"/>
            <a:ext cx="213360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74" y="4099151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77" y="4299176"/>
            <a:ext cx="2133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8C0CDE5-970C-4CC4-BF43-0DA127E73E82}" type="slidenum">
              <a:rPr lang="en-US" noProof="0" smtClean="0"/>
              <a:pPr algn="ctr"/>
              <a:t>9</a:t>
            </a:fld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70" y="2979138"/>
            <a:ext cx="5646287" cy="3779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339" y="3567499"/>
            <a:ext cx="5243014" cy="37798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72" y="4944186"/>
            <a:ext cx="4131010" cy="1038603"/>
          </a:xfrm>
        </p:spPr>
        <p:txBody>
          <a:bodyPr>
            <a:noAutofit/>
          </a:bodyPr>
          <a:lstStyle/>
          <a:p>
            <a:pPr algn="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 </a:t>
            </a:r>
            <a:r>
              <a:rPr lang="ar-AE" b="0" dirty="0"/>
              <a:t>كيفية </a:t>
            </a:r>
            <a:r>
              <a:rPr lang="ar-AE" b="0" dirty="0" smtClean="0"/>
              <a:t>مسك الصامولة </a:t>
            </a:r>
            <a:br>
              <a:rPr lang="ar-AE" b="0" dirty="0" smtClean="0"/>
            </a:b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 </a:t>
            </a:r>
            <a:r>
              <a:rPr lang="ar-AE" b="0" dirty="0" smtClean="0"/>
              <a:t>طرق فك الصامولة بشكل صحيح.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</a:t>
            </a:r>
            <a:r>
              <a:rPr lang="ar-AE" b="0" dirty="0" smtClean="0"/>
              <a:t> طريقة تثبيت البراغي 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028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77814" y="1886668"/>
            <a:ext cx="523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339" y="4297855"/>
            <a:ext cx="5243014" cy="3779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5952" y="2914068"/>
            <a:ext cx="7077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 rtl="1">
              <a:buFont typeface="+mj-lt"/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www.youtube.com/watch?v=mH85Ksk4fvU&amp;feature=emb_logo</a:t>
            </a:r>
            <a:endParaRPr lang="ar-AE" dirty="0" smtClean="0"/>
          </a:p>
          <a:p>
            <a:pPr marL="228600" indent="-228600" algn="ctr" rtl="1">
              <a:buFont typeface="+mj-lt"/>
              <a:buAutoNum type="arabicPeriod"/>
            </a:pPr>
            <a:endParaRPr lang="ar-AE" dirty="0" smtClean="0"/>
          </a:p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www.youtube.com/watch?v=gt1vTfGJNp4&amp;feature=emb_logo</a:t>
            </a:r>
            <a:endParaRPr lang="ar-AE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1840" y="4222482"/>
            <a:ext cx="6679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www.youtube.com/watch?v=4SxBV8HAXPw</a:t>
            </a:r>
            <a:endParaRPr lang="ar-AE" dirty="0" smtClean="0"/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70" y="313509"/>
            <a:ext cx="6177509" cy="24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1803469-1359-4921-b8b2-4aa11e6de6e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607</Words>
  <Application>Microsoft Office PowerPoint</Application>
  <PresentationFormat>Widescreen</PresentationFormat>
  <Paragraphs>89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Sakkal Majalla</vt:lpstr>
      <vt:lpstr>Times New Roman</vt:lpstr>
      <vt:lpstr>Traditional Arabic</vt:lpstr>
      <vt:lpstr>Office Theme</vt:lpstr>
      <vt:lpstr>لف الصامولة حول البرغي</vt:lpstr>
      <vt:lpstr>PowerPoint Presentation</vt:lpstr>
      <vt:lpstr>PowerPoint Presentation</vt:lpstr>
      <vt:lpstr>لف الصامولة حول البرغي </vt:lpstr>
      <vt:lpstr>PowerPoint Presentation</vt:lpstr>
      <vt:lpstr>التعرف على أشكال لف الصامولة حول البرغي</vt:lpstr>
      <vt:lpstr>PowerPoint Presentation</vt:lpstr>
      <vt:lpstr>تدريبات وأنشطة بالتعرف على لف الصمولة حول البرغي </vt:lpstr>
      <vt:lpstr> فيديو تعليمي / كيفية مسك الصامولة  فيديو تعليمي / طرق فك الصامولة بشكل صحيح. فيديو تعليمي / طريقة تثبيت البراغي .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423</cp:revision>
  <dcterms:created xsi:type="dcterms:W3CDTF">2020-07-26T19:33:45Z</dcterms:created>
  <dcterms:modified xsi:type="dcterms:W3CDTF">2021-01-13T11:59:24Z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