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12"/>
  </p:notesMasterIdLst>
  <p:sldIdLst>
    <p:sldId id="278" r:id="rId6"/>
    <p:sldId id="279" r:id="rId7"/>
    <p:sldId id="280" r:id="rId8"/>
    <p:sldId id="281" r:id="rId9"/>
    <p:sldId id="282" r:id="rId10"/>
    <p:sldId id="28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yman haddad" initials="ah"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9" d="100"/>
          <a:sy n="69" d="100"/>
        </p:scale>
        <p:origin x="-564"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2640"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284D9-1D4B-468A-A010-F649C632A758}" type="datetimeFigureOut">
              <a:rPr lang="en-US" smtClean="0"/>
              <a:t>12/20/2020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7DD44-B744-42AC-B498-54EF3C6033B8}" type="slidenum">
              <a:rPr lang="en-US" smtClean="0"/>
              <a:t>‹#›</a:t>
            </a:fld>
            <a:endParaRPr lang="en-US"/>
          </a:p>
        </p:txBody>
      </p:sp>
    </p:spTree>
    <p:extLst>
      <p:ext uri="{BB962C8B-B14F-4D97-AF65-F5344CB8AC3E}">
        <p14:creationId xmlns:p14="http://schemas.microsoft.com/office/powerpoint/2010/main" val="3138303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817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5756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148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0F5DDA-372B-43CF-86FE-C9B6645BBCC7}" type="datetime3">
              <a:rPr lang="en-US" smtClean="0"/>
              <a:t>20 December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853342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52F16D-244F-47C2-842A-9317BC736D29}" type="datetime3">
              <a:rPr lang="en-US" smtClean="0"/>
              <a:t>20 December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203488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1A787B-4AB8-4174-BC68-AD1479FF75F2}" type="datetime3">
              <a:rPr lang="en-US" smtClean="0"/>
              <a:t>20 December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127966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xmlns=""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xmlns=""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xmlns=""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xmlns=""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xmlns=""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xmlns=""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xmlns=""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xmlns=""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xmlns=""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xmlns=""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xmlns=""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xmlns=""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xmlns=""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xmlns=""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xmlns=""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xmlns=""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796671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68C1685-7933-4893-93CD-584791D7F10F}" type="datetime3">
              <a:rPr lang="en-US" smtClean="0"/>
              <a:t>20 December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671007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C1780D-DAAC-4CAC-AE62-1A67156FB528}" type="datetime3">
              <a:rPr lang="en-US" smtClean="0"/>
              <a:t>20 December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44542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6D25B4-CC4C-4EFB-A44E-87BF4A4DC3F4}" type="datetime3">
              <a:rPr lang="en-US" smtClean="0"/>
              <a:t>20 December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4132797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CDA938-F1B5-4E67-A02C-9BCC4C2F9DA0}" type="datetime3">
              <a:rPr lang="en-US" smtClean="0"/>
              <a:t>20 December 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739791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242AD15-594A-4FB9-B2B8-10786D4C4BC0}" type="datetime3">
              <a:rPr lang="en-US" smtClean="0"/>
              <a:t>20 December 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382487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C75B283-5B98-4FE8-8FC6-B76E00DC4565}" type="datetime3">
              <a:rPr lang="en-US" smtClean="0"/>
              <a:t>20 December 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898363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294A2-9656-4745-B2D6-CACA84C83854}" type="datetime3">
              <a:rPr lang="en-US" smtClean="0"/>
              <a:t>20 December 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2571605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2998D2-4126-411A-8949-6F4D826F56A2}" type="datetime3">
              <a:rPr lang="en-US" smtClean="0"/>
              <a:t>20 December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715948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7ED719-B36A-46AD-9CFF-82BE8320A41F}" type="datetime3">
              <a:rPr lang="en-US" smtClean="0"/>
              <a:t>20 December 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217378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F704C3-F6CC-498F-BC59-5F55BF57AFC9}" type="datetime3">
              <a:rPr lang="en-US" smtClean="0"/>
              <a:t>20 December 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230897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BFEE24-E4A7-4E9A-95AD-6574493E8F41}" type="datetime3">
              <a:rPr lang="en-US" smtClean="0"/>
              <a:t>20 December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023118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050551-4CE6-4950-8D1F-8A1EE9D6E42D}" type="datetime3">
              <a:rPr lang="en-US" smtClean="0"/>
              <a:t>20 December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6698051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xmlns=""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xmlns=""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xmlns=""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xmlns=""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xmlns=""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xmlns=""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xmlns=""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xmlns=""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xmlns=""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xmlns=""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xmlns=""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2856957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665BA1-66C5-4C23-B9BA-F1EDD450FA3F}" type="datetime3">
              <a:rPr lang="en-US" smtClean="0"/>
              <a:t>20 December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2531976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4F4428-25CE-497A-9941-367C16ECCEA0}" type="datetime3">
              <a:rPr lang="en-US" smtClean="0"/>
              <a:t>20 December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16557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A53F8D-8F5F-4D98-B67F-54B571C7FB47}" type="datetime3">
              <a:rPr lang="en-US" smtClean="0"/>
              <a:t>20 December 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522863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6C29FF-CCF6-46F0-B460-CA0EFD3579DE}" type="datetime3">
              <a:rPr lang="en-US" smtClean="0"/>
              <a:t>20 December 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305190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AE4715-3104-467E-A5F5-3DDF7E4FA2A3}" type="datetime3">
              <a:rPr lang="en-US" smtClean="0"/>
              <a:t>20 December 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2085898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73F583-97E1-40F8-841A-DA31DC16C36F}" type="datetime3">
              <a:rPr lang="en-US" smtClean="0"/>
              <a:t>20 December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813189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6A5538-93A8-4427-B2D0-69F246BC64D3}" type="datetime3">
              <a:rPr lang="en-US" smtClean="0"/>
              <a:t>20 December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432530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6487B0-7C3C-4749-A2B6-DB540BDFBDD3}" type="datetime3">
              <a:rPr lang="en-US" smtClean="0"/>
              <a:t>20 December 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8585A-9C13-4586-A4AB-6DF698F2DFD9}" type="slidenum">
              <a:rPr lang="en-US" smtClean="0"/>
              <a:t>‹#›</a:t>
            </a:fld>
            <a:endParaRPr lang="en-US"/>
          </a:p>
        </p:txBody>
      </p:sp>
    </p:spTree>
    <p:extLst>
      <p:ext uri="{BB962C8B-B14F-4D97-AF65-F5344CB8AC3E}">
        <p14:creationId xmlns:p14="http://schemas.microsoft.com/office/powerpoint/2010/main" val="4197963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C4949-77A1-40BB-B52A-9D549E788AAB}" type="datetime3">
              <a:rPr lang="en-US" smtClean="0"/>
              <a:t>20 December 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9F505-338F-4A63-8E60-F3E66EC2060F}" type="slidenum">
              <a:rPr lang="en-GB" smtClean="0"/>
              <a:t>‹#›</a:t>
            </a:fld>
            <a:endParaRPr lang="en-GB"/>
          </a:p>
        </p:txBody>
      </p:sp>
    </p:spTree>
    <p:extLst>
      <p:ext uri="{BB962C8B-B14F-4D97-AF65-F5344CB8AC3E}">
        <p14:creationId xmlns:p14="http://schemas.microsoft.com/office/powerpoint/2010/main" val="1511128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4.xml"/><Relationship Id="rId5" Type="http://schemas.openxmlformats.org/officeDocument/2006/relationships/image" Target="../media/image7.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F535A0-9A52-40AD-972C-D0F96C905295}"/>
              </a:ext>
            </a:extLst>
          </p:cNvPr>
          <p:cNvSpPr>
            <a:spLocks noGrp="1"/>
          </p:cNvSpPr>
          <p:nvPr>
            <p:ph type="ctrTitle"/>
          </p:nvPr>
        </p:nvSpPr>
        <p:spPr/>
        <p:txBody>
          <a:bodyPr>
            <a:normAutofit/>
          </a:bodyPr>
          <a:lstStyle/>
          <a:p>
            <a:pPr algn="ctr" rtl="1"/>
            <a:r>
              <a:rPr lang="ar-EG" sz="2800" dirty="0">
                <a:latin typeface="Sakkal Majalla" panose="02000000000000000000" pitchFamily="2" charset="-78"/>
                <a:cs typeface="Sakkal Majalla" panose="02000000000000000000" pitchFamily="2" charset="-78"/>
              </a:rPr>
              <a:t>تثبت قطع القماش باستخدام </a:t>
            </a:r>
            <a:r>
              <a:rPr lang="ar-EG" sz="2800" dirty="0" smtClean="0">
                <a:latin typeface="Sakkal Majalla" panose="02000000000000000000" pitchFamily="2" charset="-78"/>
                <a:cs typeface="Sakkal Majalla" panose="02000000000000000000" pitchFamily="2" charset="-78"/>
              </a:rPr>
              <a:t>الدبابيس</a:t>
            </a:r>
            <a:r>
              <a:rPr lang="en-US" sz="2800" dirty="0" smtClean="0">
                <a:latin typeface="Sakkal Majalla" panose="02000000000000000000" pitchFamily="2" charset="-78"/>
                <a:cs typeface="Sakkal Majalla" panose="02000000000000000000" pitchFamily="2" charset="-78"/>
              </a:rPr>
              <a:t/>
            </a:r>
            <a:br>
              <a:rPr lang="en-US" sz="2800" dirty="0" smtClean="0">
                <a:latin typeface="Sakkal Majalla" panose="02000000000000000000" pitchFamily="2" charset="-78"/>
                <a:cs typeface="Sakkal Majalla" panose="02000000000000000000" pitchFamily="2" charset="-78"/>
              </a:rPr>
            </a:br>
            <a:r>
              <a:rPr lang="en-US" sz="2800" dirty="0" smtClean="0">
                <a:latin typeface="Sakkal Majalla" panose="02000000000000000000" pitchFamily="2" charset="-78"/>
                <a:cs typeface="Sakkal Majalla" panose="02000000000000000000" pitchFamily="2" charset="-78"/>
              </a:rPr>
              <a:t>1657</a:t>
            </a:r>
            <a:endParaRPr lang="ar-EG" sz="2800" dirty="0">
              <a:latin typeface="Sakkal Majalla" panose="02000000000000000000" pitchFamily="2" charset="-78"/>
              <a:cs typeface="Sakkal Majalla" panose="02000000000000000000" pitchFamily="2" charset="-78"/>
            </a:endParaRPr>
          </a:p>
        </p:txBody>
      </p:sp>
      <p:sp>
        <p:nvSpPr>
          <p:cNvPr id="3" name="TextBox 2"/>
          <p:cNvSpPr txBox="1"/>
          <p:nvPr/>
        </p:nvSpPr>
        <p:spPr>
          <a:xfrm rot="721943">
            <a:off x="8544910" y="5246739"/>
            <a:ext cx="2459421" cy="400110"/>
          </a:xfrm>
          <a:prstGeom prst="rect">
            <a:avLst/>
          </a:prstGeom>
          <a:noFill/>
        </p:spPr>
        <p:txBody>
          <a:bodyPr wrap="square" rtlCol="0">
            <a:spAutoFit/>
          </a:bodyPr>
          <a:lstStyle/>
          <a:p>
            <a:pPr algn="ctr" rtl="1"/>
            <a:r>
              <a:rPr lang="ar-SA" sz="2000" dirty="0" smtClean="0">
                <a:solidFill>
                  <a:schemeClr val="bg1"/>
                </a:solidFill>
                <a:latin typeface="Sakkal Majalla" panose="02000000000000000000" pitchFamily="2" charset="-78"/>
                <a:cs typeface="Sakkal Majalla" panose="02000000000000000000" pitchFamily="2" charset="-78"/>
              </a:rPr>
              <a:t>المجال  : التهيئة المهنية </a:t>
            </a:r>
            <a:endParaRPr lang="en-US" sz="2000" dirty="0">
              <a:solidFill>
                <a:schemeClr val="bg1"/>
              </a:solidFill>
              <a:latin typeface="Sakkal Majalla" panose="02000000000000000000" pitchFamily="2" charset="-78"/>
              <a:cs typeface="Sakkal Majalla" panose="02000000000000000000" pitchFamily="2" charset="-78"/>
            </a:endParaRPr>
          </a:p>
        </p:txBody>
      </p:sp>
      <p:pic>
        <p:nvPicPr>
          <p:cNvPr id="4" name="Picture 3"/>
          <p:cNvPicPr>
            <a:picLocks noChangeAspect="1"/>
          </p:cNvPicPr>
          <p:nvPr/>
        </p:nvPicPr>
        <p:blipFill>
          <a:blip r:embed="rId2">
            <a:clrChange>
              <a:clrFrom>
                <a:srgbClr val="FFFCFF"/>
              </a:clrFrom>
              <a:clrTo>
                <a:srgbClr val="FFFCFF">
                  <a:alpha val="0"/>
                </a:srgbClr>
              </a:clrTo>
            </a:clrChange>
            <a:extLst>
              <a:ext uri="{28A0092B-C50C-407E-A947-70E740481C1C}">
                <a14:useLocalDpi xmlns:a14="http://schemas.microsoft.com/office/drawing/2010/main" val="0"/>
              </a:ext>
            </a:extLst>
          </a:blip>
          <a:stretch>
            <a:fillRect/>
          </a:stretch>
        </p:blipFill>
        <p:spPr>
          <a:xfrm rot="798864">
            <a:off x="9741618" y="68621"/>
            <a:ext cx="1124804" cy="1456508"/>
          </a:xfrm>
          <a:prstGeom prst="rect">
            <a:avLst/>
          </a:prstGeo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25491">
            <a:off x="223299" y="1352215"/>
            <a:ext cx="5943645" cy="4428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rotWithShape="1">
          <a:blip r:embed="rId4">
            <a:extLst>
              <a:ext uri="{28A0092B-C50C-407E-A947-70E740481C1C}">
                <a14:useLocalDpi xmlns:a14="http://schemas.microsoft.com/office/drawing/2010/main" val="0"/>
              </a:ext>
            </a:extLst>
          </a:blip>
          <a:srcRect l="3793" t="13419" b="19961"/>
          <a:stretch/>
        </p:blipFill>
        <p:spPr bwMode="auto">
          <a:xfrm rot="20613027">
            <a:off x="7060172" y="222473"/>
            <a:ext cx="2231362" cy="1328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rotWithShape="1">
          <a:blip r:embed="rId5">
            <a:extLst>
              <a:ext uri="{28A0092B-C50C-407E-A947-70E740481C1C}">
                <a14:useLocalDpi xmlns:a14="http://schemas.microsoft.com/office/drawing/2010/main" val="0"/>
              </a:ext>
            </a:extLst>
          </a:blip>
          <a:srcRect l="11275" t="12817" b="30940"/>
          <a:stretch/>
        </p:blipFill>
        <p:spPr bwMode="auto">
          <a:xfrm rot="20472520">
            <a:off x="-88791" y="364631"/>
            <a:ext cx="3194967" cy="10809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rotWithShape="1">
          <a:blip r:embed="rId6">
            <a:extLst>
              <a:ext uri="{28A0092B-C50C-407E-A947-70E740481C1C}">
                <a14:useLocalDpi xmlns:a14="http://schemas.microsoft.com/office/drawing/2010/main" val="0"/>
              </a:ext>
            </a:extLst>
          </a:blip>
          <a:srcRect l="19697" t="12407" r="11939" b="10212"/>
          <a:stretch/>
        </p:blipFill>
        <p:spPr bwMode="auto">
          <a:xfrm>
            <a:off x="5694218" y="5446794"/>
            <a:ext cx="2036618" cy="1411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9043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62497611"/>
              </p:ext>
            </p:extLst>
          </p:nvPr>
        </p:nvGraphicFramePr>
        <p:xfrm>
          <a:off x="154004" y="220749"/>
          <a:ext cx="11906451" cy="6512174"/>
        </p:xfrm>
        <a:graphic>
          <a:graphicData uri="http://schemas.openxmlformats.org/drawingml/2006/table">
            <a:tbl>
              <a:tblPr firstRow="1" bandRow="1">
                <a:tableStyleId>{5940675A-B579-460E-94D1-54222C63F5DA}</a:tableStyleId>
              </a:tblPr>
              <a:tblGrid>
                <a:gridCol w="4298430">
                  <a:extLst>
                    <a:ext uri="{9D8B030D-6E8A-4147-A177-3AD203B41FA5}">
                      <a16:colId xmlns:a16="http://schemas.microsoft.com/office/drawing/2014/main" xmlns="" val="20000"/>
                    </a:ext>
                  </a:extLst>
                </a:gridCol>
                <a:gridCol w="3413704">
                  <a:extLst>
                    <a:ext uri="{9D8B030D-6E8A-4147-A177-3AD203B41FA5}">
                      <a16:colId xmlns:a16="http://schemas.microsoft.com/office/drawing/2014/main" xmlns="" val="2032493190"/>
                    </a:ext>
                  </a:extLst>
                </a:gridCol>
                <a:gridCol w="2918797">
                  <a:extLst>
                    <a:ext uri="{9D8B030D-6E8A-4147-A177-3AD203B41FA5}">
                      <a16:colId xmlns:a16="http://schemas.microsoft.com/office/drawing/2014/main" xmlns="" val="4078435238"/>
                    </a:ext>
                  </a:extLst>
                </a:gridCol>
                <a:gridCol w="1275520">
                  <a:extLst>
                    <a:ext uri="{9D8B030D-6E8A-4147-A177-3AD203B41FA5}">
                      <a16:colId xmlns:a16="http://schemas.microsoft.com/office/drawing/2014/main" xmlns="" val="20001"/>
                    </a:ext>
                  </a:extLst>
                </a:gridCol>
              </a:tblGrid>
              <a:tr h="46249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err="1" smtClean="0">
                          <a:latin typeface="Sakkal Majalla" panose="02000000000000000000" pitchFamily="2" charset="-78"/>
                          <a:cs typeface="Sakkal Majalla" panose="02000000000000000000" pitchFamily="2" charset="-78"/>
                        </a:rPr>
                        <a:t>المراجعة:أ</a:t>
                      </a:r>
                      <a:r>
                        <a:rPr lang="ar-AE" sz="1200" b="1" dirty="0">
                          <a:latin typeface="Sakkal Majalla" panose="02000000000000000000" pitchFamily="2" charset="-78"/>
                          <a:cs typeface="Sakkal Majalla" panose="02000000000000000000" pitchFamily="2" charset="-78"/>
                        </a:rPr>
                        <a:t>. جمعه شعيب </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الإعداد :</a:t>
                      </a:r>
                      <a:r>
                        <a:rPr lang="ar-EG" sz="1200" b="1" dirty="0">
                          <a:latin typeface="Sakkal Majalla" panose="02000000000000000000" pitchFamily="2" charset="-78"/>
                          <a:cs typeface="Sakkal Majalla" panose="02000000000000000000" pitchFamily="2" charset="-78"/>
                        </a:rPr>
                        <a:t> </a:t>
                      </a:r>
                      <a:r>
                        <a:rPr lang="ar-AE" sz="1200" b="1" dirty="0" smtClean="0">
                          <a:latin typeface="Sakkal Majalla" panose="02000000000000000000" pitchFamily="2" charset="-78"/>
                          <a:cs typeface="Sakkal Majalla" panose="02000000000000000000" pitchFamily="2" charset="-78"/>
                        </a:rPr>
                        <a:t>هناء علي مزروع </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endParaRPr lang="ar-AE" sz="1200" b="1" i="0" u="none" strike="noStrike" dirty="0">
                        <a:solidFill>
                          <a:srgbClr val="000000"/>
                        </a:solidFill>
                        <a:effectLst/>
                        <a:latin typeface="Sakkal Majalla" panose="02000000000000000000" pitchFamily="2" charset="-78"/>
                        <a:cs typeface="Sakkal Majalla" panose="02000000000000000000" pitchFamily="2" charset="-78"/>
                      </a:endParaRPr>
                    </a:p>
                    <a:p>
                      <a:pPr marL="0" marR="0" lvl="0" indent="0" algn="ctr" defTabSz="914400" rtl="1" eaLnBrk="1" fontAlgn="ctr" latinLnBrk="0" hangingPunct="1">
                        <a:lnSpc>
                          <a:spcPct val="100000"/>
                        </a:lnSpc>
                        <a:spcBef>
                          <a:spcPts val="0"/>
                        </a:spcBef>
                        <a:spcAft>
                          <a:spcPts val="0"/>
                        </a:spcAft>
                        <a:buClrTx/>
                        <a:buSzTx/>
                        <a:buFontTx/>
                        <a:buNone/>
                        <a:tabLst/>
                        <a:defRPr/>
                      </a:pPr>
                      <a:r>
                        <a:rPr lang="ar-AE" sz="1200" b="1" i="0" u="none" strike="noStrike" dirty="0" smtClean="0">
                          <a:solidFill>
                            <a:srgbClr val="FF0000"/>
                          </a:solidFill>
                          <a:effectLst/>
                          <a:latin typeface="Sakkal Majalla" panose="02000000000000000000" pitchFamily="2" charset="-78"/>
                          <a:cs typeface="Sakkal Majalla" panose="02000000000000000000" pitchFamily="2" charset="-78"/>
                        </a:rPr>
                        <a:t>رقم </a:t>
                      </a:r>
                      <a:r>
                        <a:rPr lang="ar-SA" sz="1200" b="1" i="0" u="none" strike="noStrike" dirty="0" smtClean="0">
                          <a:solidFill>
                            <a:srgbClr val="FF0000"/>
                          </a:solidFill>
                          <a:effectLst/>
                          <a:latin typeface="Sakkal Majalla" panose="02000000000000000000" pitchFamily="2" charset="-78"/>
                          <a:cs typeface="Sakkal Majalla" panose="02000000000000000000" pitchFamily="2" charset="-78"/>
                        </a:rPr>
                        <a:t>الهدف   : </a:t>
                      </a:r>
                      <a:r>
                        <a:rPr lang="ar-AE" sz="1200" b="1" i="0" u="none" strike="noStrike" dirty="0" smtClean="0">
                          <a:solidFill>
                            <a:srgbClr val="FF0000"/>
                          </a:solidFill>
                          <a:effectLst/>
                          <a:latin typeface="Sakkal Majalla" panose="02000000000000000000" pitchFamily="2" charset="-78"/>
                          <a:cs typeface="Sakkal Majalla" panose="02000000000000000000" pitchFamily="2" charset="-78"/>
                        </a:rPr>
                        <a:t>1657</a:t>
                      </a:r>
                    </a:p>
                    <a:p>
                      <a:pPr algn="ctr" rtl="1" fontAlgn="ctr"/>
                      <a:endParaRPr lang="ar-AE"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الهدف</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8540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الفئة العمرية:</a:t>
                      </a:r>
                      <a:r>
                        <a:rPr lang="ar-EG" sz="1200" b="1" dirty="0">
                          <a:latin typeface="Sakkal Majalla" panose="02000000000000000000" pitchFamily="2" charset="-78"/>
                          <a:cs typeface="Sakkal Majalla" panose="02000000000000000000" pitchFamily="2" charset="-78"/>
                        </a:rPr>
                        <a:t> </a:t>
                      </a:r>
                      <a:r>
                        <a:rPr lang="ar-EG" sz="1200" b="1" dirty="0" smtClean="0">
                          <a:latin typeface="Sakkal Majalla" panose="02000000000000000000" pitchFamily="2" charset="-78"/>
                          <a:cs typeface="Sakkal Majalla" panose="02000000000000000000" pitchFamily="2" charset="-78"/>
                        </a:rPr>
                        <a:t>1</a:t>
                      </a:r>
                      <a:r>
                        <a:rPr lang="ar-AE" sz="1200" b="1" dirty="0" smtClean="0">
                          <a:latin typeface="Sakkal Majalla" panose="02000000000000000000" pitchFamily="2" charset="-78"/>
                          <a:cs typeface="Sakkal Majalla" panose="02000000000000000000" pitchFamily="2" charset="-78"/>
                        </a:rPr>
                        <a:t>4  </a:t>
                      </a:r>
                      <a:r>
                        <a:rPr lang="ar-EG" sz="1200" b="1" dirty="0" smtClean="0">
                          <a:latin typeface="Sakkal Majalla" panose="02000000000000000000" pitchFamily="2" charset="-78"/>
                          <a:cs typeface="Sakkal Majalla" panose="02000000000000000000" pitchFamily="2" charset="-78"/>
                        </a:rPr>
                        <a:t>-</a:t>
                      </a:r>
                      <a:r>
                        <a:rPr lang="ar-AE" sz="1200" b="1" dirty="0" smtClean="0">
                          <a:latin typeface="Sakkal Majalla" panose="02000000000000000000" pitchFamily="2" charset="-78"/>
                          <a:cs typeface="Sakkal Majalla" panose="02000000000000000000" pitchFamily="2" charset="-78"/>
                        </a:rPr>
                        <a:t>   </a:t>
                      </a:r>
                      <a:r>
                        <a:rPr lang="ar-EG" sz="1200" b="1" dirty="0" smtClean="0">
                          <a:latin typeface="Sakkal Majalla" panose="02000000000000000000" pitchFamily="2" charset="-78"/>
                          <a:cs typeface="Sakkal Majalla" panose="02000000000000000000" pitchFamily="2" charset="-78"/>
                        </a:rPr>
                        <a:t>1</a:t>
                      </a:r>
                      <a:r>
                        <a:rPr lang="ar-AE" sz="1200" b="1" dirty="0" smtClean="0">
                          <a:latin typeface="Sakkal Majalla" panose="02000000000000000000" pitchFamily="2" charset="-78"/>
                          <a:cs typeface="Sakkal Majalla" panose="02000000000000000000" pitchFamily="2" charset="-78"/>
                        </a:rPr>
                        <a:t>5 </a:t>
                      </a:r>
                      <a:r>
                        <a:rPr lang="ar-EG" sz="1200" b="1" dirty="0" smtClean="0">
                          <a:latin typeface="Sakkal Majalla" panose="02000000000000000000" pitchFamily="2" charset="-78"/>
                          <a:cs typeface="Sakkal Majalla" panose="02000000000000000000" pitchFamily="2" charset="-78"/>
                        </a:rPr>
                        <a:t> </a:t>
                      </a:r>
                      <a:endParaRPr lang="ar-AE"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مستوى الشدة: </a:t>
                      </a:r>
                      <a:r>
                        <a:rPr lang="ar-AE" sz="1200" b="1" dirty="0" smtClean="0">
                          <a:latin typeface="Sakkal Majalla" panose="02000000000000000000" pitchFamily="2" charset="-78"/>
                          <a:cs typeface="Sakkal Majalla" panose="02000000000000000000" pitchFamily="2" charset="-78"/>
                        </a:rPr>
                        <a:t>بسيطة</a:t>
                      </a:r>
                      <a:endParaRPr lang="ar-AE"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فئة الإعاقة : الاعاقة الذهنية</a:t>
                      </a:r>
                      <a:r>
                        <a:rPr lang="en-US" sz="1200" b="1" baseline="0" dirty="0">
                          <a:latin typeface="Sakkal Majalla" panose="02000000000000000000" pitchFamily="2" charset="-78"/>
                          <a:cs typeface="Sakkal Majalla" panose="02000000000000000000" pitchFamily="2" charset="-78"/>
                        </a:rPr>
                        <a:t> </a:t>
                      </a:r>
                      <a:r>
                        <a:rPr lang="ar-EG" sz="1200" b="1" baseline="0" dirty="0">
                          <a:latin typeface="Sakkal Majalla" panose="02000000000000000000" pitchFamily="2" charset="-78"/>
                          <a:cs typeface="Sakkal Majalla" panose="02000000000000000000" pitchFamily="2" charset="-78"/>
                        </a:rPr>
                        <a:t> </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بيانات الهدف</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12628275"/>
                  </a:ext>
                </a:extLst>
              </a:tr>
              <a:tr h="5568603">
                <a:tc gridSpan="3">
                  <a:txBody>
                    <a:bodyPr/>
                    <a:lstStyle/>
                    <a:p>
                      <a:pPr algn="r" rtl="1"/>
                      <a:r>
                        <a:rPr lang="ar-AE" sz="1600" b="1" dirty="0">
                          <a:solidFill>
                            <a:srgbClr val="FF0000"/>
                          </a:solidFill>
                          <a:latin typeface="Sakkal Majalla" panose="02000000000000000000" pitchFamily="2" charset="-78"/>
                          <a:cs typeface="Sakkal Majalla" panose="02000000000000000000" pitchFamily="2" charset="-78"/>
                        </a:rPr>
                        <a:t>درس </a:t>
                      </a:r>
                      <a:r>
                        <a:rPr lang="ar-AE" sz="1600" b="1" dirty="0" smtClean="0">
                          <a:solidFill>
                            <a:srgbClr val="FF0000"/>
                          </a:solidFill>
                          <a:latin typeface="Sakkal Majalla" panose="02000000000000000000" pitchFamily="2" charset="-78"/>
                          <a:cs typeface="Sakkal Majalla" panose="02000000000000000000" pitchFamily="2" charset="-78"/>
                        </a:rPr>
                        <a:t>تثبت قطع القماش باستخدام الدبابيس</a:t>
                      </a:r>
                    </a:p>
                    <a:p>
                      <a:pPr algn="r" rtl="1"/>
                      <a:r>
                        <a:rPr lang="ar-EG" sz="1400" b="1" dirty="0" smtClean="0">
                          <a:solidFill>
                            <a:srgbClr val="FF0000"/>
                          </a:solidFill>
                          <a:latin typeface="Sakkal Majalla" panose="02000000000000000000" pitchFamily="2" charset="-78"/>
                          <a:cs typeface="Sakkal Majalla" panose="02000000000000000000" pitchFamily="2" charset="-78"/>
                        </a:rPr>
                        <a:t>قصة </a:t>
                      </a:r>
                      <a:r>
                        <a:rPr lang="ar-AE" sz="1400" b="1" dirty="0" smtClean="0">
                          <a:solidFill>
                            <a:srgbClr val="FF0000"/>
                          </a:solidFill>
                          <a:latin typeface="Sakkal Majalla" panose="02000000000000000000" pitchFamily="2" charset="-78"/>
                          <a:cs typeface="Sakkal Majalla" panose="02000000000000000000" pitchFamily="2" charset="-78"/>
                        </a:rPr>
                        <a:t>:</a:t>
                      </a:r>
                      <a:endParaRPr lang="ar-SA" sz="1400" b="1" dirty="0" smtClean="0">
                        <a:solidFill>
                          <a:srgbClr val="FF0000"/>
                        </a:solidFill>
                        <a:latin typeface="Sakkal Majalla" panose="02000000000000000000" pitchFamily="2" charset="-78"/>
                        <a:cs typeface="Sakkal Majalla" panose="02000000000000000000" pitchFamily="2" charset="-78"/>
                      </a:endParaRPr>
                    </a:p>
                    <a:p>
                      <a:pPr algn="r" rtl="1"/>
                      <a:endParaRPr lang="ar-SA" sz="1400" b="1" dirty="0" smtClean="0">
                        <a:solidFill>
                          <a:srgbClr val="FF0000"/>
                        </a:solidFill>
                        <a:latin typeface="Sakkal Majalla" panose="02000000000000000000" pitchFamily="2" charset="-78"/>
                        <a:cs typeface="Sakkal Majalla" panose="02000000000000000000" pitchFamily="2" charset="-78"/>
                      </a:endParaRPr>
                    </a:p>
                    <a:p>
                      <a:pPr algn="r" rtl="1"/>
                      <a:endParaRPr lang="ar-SA" sz="1400" b="1" baseline="0" dirty="0" smtClean="0">
                        <a:solidFill>
                          <a:srgbClr val="FF0000"/>
                        </a:solidFill>
                        <a:latin typeface="Sakkal Majalla" panose="02000000000000000000" pitchFamily="2" charset="-78"/>
                        <a:cs typeface="Sakkal Majalla" panose="02000000000000000000" pitchFamily="2" charset="-78"/>
                      </a:endParaRPr>
                    </a:p>
                    <a:p>
                      <a:pPr algn="r" rtl="1"/>
                      <a:endParaRPr lang="ar-EG" sz="1200" b="1" baseline="0" dirty="0">
                        <a:latin typeface="Sakkal Majalla" panose="02000000000000000000" pitchFamily="2" charset="-78"/>
                        <a:cs typeface="Sakkal Majalla" panose="02000000000000000000" pitchFamily="2" charset="-78"/>
                      </a:endParaRPr>
                    </a:p>
                    <a:p>
                      <a:pPr algn="r" rtl="1"/>
                      <a:endParaRPr lang="ar-EG" sz="1200" b="1" baseline="0" dirty="0">
                        <a:latin typeface="Sakkal Majalla" panose="02000000000000000000" pitchFamily="2" charset="-78"/>
                        <a:cs typeface="Sakkal Majalla" panose="02000000000000000000" pitchFamily="2" charset="-78"/>
                      </a:endParaRPr>
                    </a:p>
                    <a:p>
                      <a:pPr algn="r" rtl="1"/>
                      <a:endParaRPr lang="ar-EG" sz="1200" b="1" baseline="0" dirty="0">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b="1" baseline="0" dirty="0">
                          <a:latin typeface="Sakkal Majalla" panose="02000000000000000000" pitchFamily="2" charset="-78"/>
                          <a:cs typeface="Sakkal Majalla" panose="02000000000000000000" pitchFamily="2" charset="-78"/>
                        </a:rPr>
                        <a:t> </a:t>
                      </a:r>
                      <a:endParaRPr lang="en-US" sz="1200" dirty="0"/>
                    </a:p>
                    <a:p>
                      <a:pPr algn="r" rtl="1"/>
                      <a:endParaRPr lang="ar-EG" sz="1200" b="1" baseline="0" dirty="0">
                        <a:latin typeface="Sakkal Majalla" panose="02000000000000000000" pitchFamily="2" charset="-78"/>
                        <a:cs typeface="Sakkal Majalla" panose="02000000000000000000" pitchFamily="2" charset="-78"/>
                      </a:endParaRPr>
                    </a:p>
                    <a:p>
                      <a:pPr algn="r" rtl="1"/>
                      <a:r>
                        <a:rPr lang="ar-EG" sz="1200" b="1" baseline="0" dirty="0">
                          <a:latin typeface="Sakkal Majalla" panose="02000000000000000000" pitchFamily="2" charset="-78"/>
                          <a:cs typeface="Sakkal Majalla" panose="02000000000000000000" pitchFamily="2" charset="-78"/>
                        </a:rPr>
                        <a:t>                                                                       </a:t>
                      </a: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r>
                        <a:rPr lang="ar-AE" sz="1200" b="1" baseline="0" dirty="0">
                          <a:latin typeface="Sakkal Majalla" panose="02000000000000000000" pitchFamily="2" charset="-78"/>
                          <a:cs typeface="Sakkal Majalla" panose="02000000000000000000" pitchFamily="2" charset="-78"/>
                        </a:rPr>
                        <a:t> </a:t>
                      </a:r>
                      <a:endParaRPr lang="ar-SA" sz="1200" b="1" dirty="0">
                        <a:latin typeface="Sakkal Majalla" panose="02000000000000000000" pitchFamily="2" charset="-78"/>
                        <a:cs typeface="Sakkal Majalla" panose="02000000000000000000" pitchFamily="2" charset="-78"/>
                      </a:endParaRPr>
                    </a:p>
                    <a:p>
                      <a:pPr algn="r" rtl="1"/>
                      <a:endParaRPr lang="en-US" sz="1400" b="1" u="sng" baseline="0" dirty="0">
                        <a:solidFill>
                          <a:srgbClr val="FF0000"/>
                        </a:solidFill>
                        <a:latin typeface="Sakkal Majalla" panose="02000000000000000000" pitchFamily="2" charset="-78"/>
                        <a:cs typeface="Sakkal Majalla" panose="02000000000000000000" pitchFamily="2" charset="-78"/>
                      </a:endParaRPr>
                    </a:p>
                    <a:p>
                      <a:pPr algn="r" rtl="1"/>
                      <a:endParaRPr lang="ar-AE" sz="1200" b="1" u="none"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gn="ctr" rtl="1"/>
                      <a:endParaRPr lang="ar-AE" sz="1400" b="1" dirty="0">
                        <a:latin typeface="Sakkal Majalla" panose="02000000000000000000" pitchFamily="2" charset="-78"/>
                        <a:cs typeface="Sakkal Majalla" panose="02000000000000000000" pitchFamily="2" charset="-78"/>
                      </a:endParaRPr>
                    </a:p>
                    <a:p>
                      <a:pPr algn="ctr" rtl="1"/>
                      <a:r>
                        <a:rPr lang="ar-AE" sz="1400" b="1" dirty="0">
                          <a:latin typeface="Sakkal Majalla" panose="02000000000000000000" pitchFamily="2" charset="-78"/>
                          <a:cs typeface="Sakkal Majalla" panose="02000000000000000000" pitchFamily="2" charset="-78"/>
                        </a:rPr>
                        <a:t>كتاب</a:t>
                      </a:r>
                      <a:r>
                        <a:rPr lang="ar-AE" sz="1400" b="1" baseline="0" dirty="0">
                          <a:latin typeface="Sakkal Majalla" panose="02000000000000000000" pitchFamily="2" charset="-78"/>
                          <a:cs typeface="Sakkal Majalla" panose="02000000000000000000" pitchFamily="2" charset="-78"/>
                        </a:rPr>
                        <a:t> الطالب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bl>
          </a:graphicData>
        </a:graphic>
      </p:graphicFrame>
      <p:sp>
        <p:nvSpPr>
          <p:cNvPr id="9" name="Date Placeholder 8"/>
          <p:cNvSpPr>
            <a:spLocks noGrp="1"/>
          </p:cNvSpPr>
          <p:nvPr>
            <p:ph type="dt" sz="half" idx="10"/>
          </p:nvPr>
        </p:nvSpPr>
        <p:spPr/>
        <p:txBody>
          <a:bodyPr/>
          <a:lstStyle/>
          <a:p>
            <a:fld id="{F81D01CF-05FC-40DD-9306-5E37CEF60A8F}" type="datetime3">
              <a:rPr lang="en-US" smtClean="0"/>
              <a:t>20 December 2020</a:t>
            </a:fld>
            <a:endParaRPr lang="en-GB"/>
          </a:p>
        </p:txBody>
      </p:sp>
      <p:sp>
        <p:nvSpPr>
          <p:cNvPr id="15" name="Slide Number Placeholder 14"/>
          <p:cNvSpPr>
            <a:spLocks noGrp="1"/>
          </p:cNvSpPr>
          <p:nvPr>
            <p:ph type="sldNum" sz="quarter" idx="12"/>
          </p:nvPr>
        </p:nvSpPr>
        <p:spPr/>
        <p:txBody>
          <a:bodyPr/>
          <a:lstStyle/>
          <a:p>
            <a:fld id="{60F9F505-338F-4A63-8E60-F3E66EC2060F}" type="slidenum">
              <a:rPr lang="en-GB" smtClean="0"/>
              <a:t>2</a:t>
            </a:fld>
            <a:endParaRPr lang="en-GB"/>
          </a:p>
        </p:txBody>
      </p:sp>
      <p:sp>
        <p:nvSpPr>
          <p:cNvPr id="17" name="TextBox 16"/>
          <p:cNvSpPr txBox="1"/>
          <p:nvPr/>
        </p:nvSpPr>
        <p:spPr>
          <a:xfrm>
            <a:off x="333633" y="2170670"/>
            <a:ext cx="10322010" cy="646331"/>
          </a:xfrm>
          <a:prstGeom prst="rect">
            <a:avLst/>
          </a:prstGeom>
          <a:noFill/>
        </p:spPr>
        <p:txBody>
          <a:bodyPr wrap="square" rtlCol="0">
            <a:spAutoFit/>
          </a:bodyPr>
          <a:lstStyle/>
          <a:p>
            <a:pPr algn="r" rtl="1"/>
            <a:r>
              <a:rPr lang="en-US" sz="1200" b="1" dirty="0" smtClean="0">
                <a:latin typeface="Sakkal Majalla" panose="02000000000000000000" pitchFamily="2" charset="-78"/>
                <a:cs typeface="Sakkal Majalla" panose="02000000000000000000" pitchFamily="2" charset="-78"/>
              </a:rPr>
              <a:t> </a:t>
            </a:r>
            <a:r>
              <a:rPr lang="ar-SA" sz="1200" b="1" dirty="0" smtClean="0">
                <a:latin typeface="Sakkal Majalla" panose="02000000000000000000" pitchFamily="2" charset="-78"/>
                <a:cs typeface="Sakkal Majalla" panose="02000000000000000000" pitchFamily="2" charset="-78"/>
              </a:rPr>
              <a:t>هند   طالبة متوفقة في دراستها  وتتمتع بهوايات كثيرة  تتميز بها  في المدرسة وفي المنزل  فكانت هوايتها  الخياطة  وعمل بعض الأشغال اليدوية  ومنها عمل  حقيبة  ففكرت كثيرا   وعملت دراسة جدوي للمشروع فجهزت ملف المشروع وقامت بعرضه على مدرسة التربية الفنية بالمدرسة    وقد نال اعجاب المدرسة  بافكار  هند  وشجعتها على ذلك   وتم عرض المشروع على مدير المدرسة   فنال الإعجاب وطلب منها  تنفيذ  المشروع وشاركة الطلاب   معها وتشجيعهم وتم دعم المشروع بتوفير احتياجاته من قبل المدرسة للبدء فيه </a:t>
            </a:r>
            <a:endParaRPr lang="ar-AE" sz="1200" b="1" dirty="0">
              <a:latin typeface="Sakkal Majalla" panose="02000000000000000000" pitchFamily="2" charset="-78"/>
              <a:cs typeface="Sakkal Majalla" panose="02000000000000000000" pitchFamily="2" charset="-7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084" y="3311610"/>
            <a:ext cx="2771775" cy="2485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3571" y="3311610"/>
            <a:ext cx="4023491" cy="2485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3414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154632649"/>
              </p:ext>
            </p:extLst>
          </p:nvPr>
        </p:nvGraphicFramePr>
        <p:xfrm>
          <a:off x="212035" y="201390"/>
          <a:ext cx="11769196" cy="6477802"/>
        </p:xfrm>
        <a:graphic>
          <a:graphicData uri="http://schemas.openxmlformats.org/drawingml/2006/table">
            <a:tbl>
              <a:tblPr firstRow="1" bandRow="1">
                <a:tableStyleId>{5940675A-B579-460E-94D1-54222C63F5DA}</a:tableStyleId>
              </a:tblPr>
              <a:tblGrid>
                <a:gridCol w="10580522">
                  <a:extLst>
                    <a:ext uri="{9D8B030D-6E8A-4147-A177-3AD203B41FA5}">
                      <a16:colId xmlns:a16="http://schemas.microsoft.com/office/drawing/2014/main" xmlns="" val="20000"/>
                    </a:ext>
                  </a:extLst>
                </a:gridCol>
                <a:gridCol w="1188674">
                  <a:extLst>
                    <a:ext uri="{9D8B030D-6E8A-4147-A177-3AD203B41FA5}">
                      <a16:colId xmlns:a16="http://schemas.microsoft.com/office/drawing/2014/main" xmlns="" val="20001"/>
                    </a:ext>
                  </a:extLst>
                </a:gridCol>
              </a:tblGrid>
              <a:tr h="52876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dirty="0" smtClean="0">
                          <a:solidFill>
                            <a:srgbClr val="FF0000"/>
                          </a:solidFill>
                          <a:latin typeface="Sakkal Majalla" panose="02000000000000000000" pitchFamily="2" charset="-78"/>
                          <a:cs typeface="Sakkal Majalla" panose="02000000000000000000" pitchFamily="2" charset="-78"/>
                        </a:rPr>
                        <a:t>تعليم المهارات والأشغال اليدوية</a:t>
                      </a:r>
                      <a:endParaRPr lang="ar-AE" sz="1200" b="1" i="0" u="none" strike="noStrike" dirty="0">
                        <a:solidFill>
                          <a:srgbClr val="FF0000"/>
                        </a:solidFill>
                        <a:effectLst/>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solidFill>
                            <a:srgbClr val="FF0000"/>
                          </a:solidFill>
                          <a:latin typeface="Sakkal Majalla" panose="02000000000000000000" pitchFamily="2" charset="-78"/>
                          <a:cs typeface="Sakkal Majalla" panose="02000000000000000000" pitchFamily="2" charset="-78"/>
                        </a:rPr>
                        <a:t>الهدف</a:t>
                      </a:r>
                      <a:endParaRPr lang="en-US" sz="1400" b="1" dirty="0">
                        <a:solidFill>
                          <a:srgbClr val="FF0000"/>
                        </a:solidFill>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xmlns="" val="10000"/>
                  </a:ext>
                </a:extLst>
              </a:tr>
              <a:tr h="478810">
                <a:tc>
                  <a:txBody>
                    <a:bodyPr/>
                    <a:lstStyle/>
                    <a:p>
                      <a:pPr algn="r" rtl="1"/>
                      <a:r>
                        <a:rPr lang="ar-SA" sz="1200" b="1" dirty="0" smtClean="0">
                          <a:solidFill>
                            <a:schemeClr val="tx1"/>
                          </a:solidFill>
                          <a:latin typeface="Sakkal Majalla" panose="02000000000000000000" pitchFamily="2" charset="-78"/>
                          <a:cs typeface="Sakkal Majalla" panose="02000000000000000000" pitchFamily="2" charset="-78"/>
                        </a:rPr>
                        <a:t>انشطه</a:t>
                      </a:r>
                      <a:r>
                        <a:rPr lang="ar-SA" sz="1200" b="1" baseline="0" dirty="0" smtClean="0">
                          <a:solidFill>
                            <a:schemeClr val="tx1"/>
                          </a:solidFill>
                          <a:latin typeface="Sakkal Majalla" panose="02000000000000000000" pitchFamily="2" charset="-78"/>
                          <a:cs typeface="Sakkal Majalla" panose="02000000000000000000" pitchFamily="2" charset="-78"/>
                        </a:rPr>
                        <a:t> </a:t>
                      </a:r>
                      <a:r>
                        <a:rPr lang="ar-SA" sz="1200" b="1" baseline="0" dirty="0">
                          <a:solidFill>
                            <a:schemeClr val="tx1"/>
                          </a:solidFill>
                          <a:latin typeface="Sakkal Majalla" panose="02000000000000000000" pitchFamily="2" charset="-78"/>
                          <a:cs typeface="Sakkal Majalla" panose="02000000000000000000" pitchFamily="2" charset="-78"/>
                        </a:rPr>
                        <a:t>مهارية</a:t>
                      </a:r>
                      <a:endParaRPr lang="ar-AE" sz="1200"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endParaRPr lang="en-US" sz="1400"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xmlns="" val="10002"/>
                  </a:ext>
                </a:extLst>
              </a:tr>
              <a:tr h="5470228">
                <a:tc>
                  <a:txBody>
                    <a:bodyPr/>
                    <a:lstStyle/>
                    <a:p>
                      <a:pPr algn="r" rtl="1"/>
                      <a:r>
                        <a:rPr lang="ar-SA" sz="1600" b="1" baseline="0" dirty="0" smtClean="0">
                          <a:solidFill>
                            <a:srgbClr val="FF0000"/>
                          </a:solidFill>
                          <a:latin typeface="Sakkal Majalla" panose="02000000000000000000" pitchFamily="2" charset="-78"/>
                          <a:cs typeface="Sakkal Majalla" panose="02000000000000000000" pitchFamily="2" charset="-78"/>
                        </a:rPr>
                        <a:t>كيفية تثبيت  قطعة القماش </a:t>
                      </a:r>
                      <a:endParaRPr lang="en-US" sz="1600" b="1" baseline="0" dirty="0" smtClean="0">
                        <a:solidFill>
                          <a:srgbClr val="FF0000"/>
                        </a:solidFill>
                        <a:latin typeface="Sakkal Majalla" panose="02000000000000000000" pitchFamily="2" charset="-78"/>
                        <a:cs typeface="Sakkal Majalla" panose="02000000000000000000" pitchFamily="2" charset="-78"/>
                      </a:endParaRPr>
                    </a:p>
                    <a:p>
                      <a:pPr algn="r" rtl="1"/>
                      <a:r>
                        <a:rPr lang="ar-SA" sz="1600" b="1" baseline="0" dirty="0" smtClean="0">
                          <a:solidFill>
                            <a:schemeClr val="tx1"/>
                          </a:solidFill>
                          <a:latin typeface="Sakkal Majalla" panose="02000000000000000000" pitchFamily="2" charset="-78"/>
                          <a:cs typeface="Sakkal Majalla" panose="02000000000000000000" pitchFamily="2" charset="-78"/>
                        </a:rPr>
                        <a:t>تهيئة الطلاب  </a:t>
                      </a:r>
                      <a:r>
                        <a:rPr lang="en-US" sz="1600" b="1" baseline="0" dirty="0" smtClean="0">
                          <a:solidFill>
                            <a:schemeClr val="tx1"/>
                          </a:solidFill>
                          <a:latin typeface="Sakkal Majalla" panose="02000000000000000000" pitchFamily="2" charset="-78"/>
                          <a:cs typeface="Sakkal Majalla" panose="02000000000000000000" pitchFamily="2" charset="-78"/>
                        </a:rPr>
                        <a:t>: </a:t>
                      </a:r>
                    </a:p>
                    <a:p>
                      <a:pPr algn="r" rtl="1"/>
                      <a:endParaRPr lang="ar-SA" sz="1600" b="1" baseline="0" dirty="0" smtClean="0">
                        <a:solidFill>
                          <a:schemeClr val="tx1"/>
                        </a:solidFill>
                        <a:latin typeface="Sakkal Majalla" panose="02000000000000000000" pitchFamily="2" charset="-78"/>
                        <a:cs typeface="Sakkal Majalla" panose="02000000000000000000" pitchFamily="2" charset="-78"/>
                      </a:endParaRPr>
                    </a:p>
                    <a:p>
                      <a:pPr algn="r" rtl="1"/>
                      <a:r>
                        <a:rPr lang="ar-SA" sz="1600" b="1" baseline="0" dirty="0" smtClean="0">
                          <a:solidFill>
                            <a:schemeClr val="tx1"/>
                          </a:solidFill>
                          <a:latin typeface="Sakkal Majalla" panose="02000000000000000000" pitchFamily="2" charset="-78"/>
                          <a:cs typeface="Sakkal Majalla" panose="02000000000000000000" pitchFamily="2" charset="-78"/>
                        </a:rPr>
                        <a:t>يطرح </a:t>
                      </a:r>
                      <a:r>
                        <a:rPr lang="ar-SA" sz="1600" b="0" baseline="0" dirty="0" smtClean="0">
                          <a:solidFill>
                            <a:schemeClr val="tx1"/>
                          </a:solidFill>
                          <a:latin typeface="Sakkal Majalla" panose="02000000000000000000" pitchFamily="2" charset="-78"/>
                          <a:cs typeface="Sakkal Majalla" panose="02000000000000000000" pitchFamily="2" charset="-78"/>
                        </a:rPr>
                        <a:t>المعلم فكرة   الدرس على الطلاب اثناء الحصة   في الصف   ويعزز  افكار الطالب بالفكرة  </a:t>
                      </a:r>
                    </a:p>
                    <a:p>
                      <a:pPr algn="r" rtl="1"/>
                      <a:r>
                        <a:rPr lang="ar-SA" sz="1600" b="0" baseline="0" dirty="0" smtClean="0">
                          <a:solidFill>
                            <a:schemeClr val="tx1"/>
                          </a:solidFill>
                          <a:latin typeface="Sakkal Majalla" panose="02000000000000000000" pitchFamily="2" charset="-78"/>
                          <a:cs typeface="Sakkal Majalla" panose="02000000000000000000" pitchFamily="2" charset="-78"/>
                        </a:rPr>
                        <a:t>ثم </a:t>
                      </a:r>
                      <a:r>
                        <a:rPr lang="ar-AE" sz="1600" b="0" baseline="0" dirty="0" smtClean="0">
                          <a:solidFill>
                            <a:schemeClr val="tx1"/>
                          </a:solidFill>
                          <a:latin typeface="Sakkal Majalla" panose="02000000000000000000" pitchFamily="2" charset="-78"/>
                          <a:cs typeface="Sakkal Majalla" panose="02000000000000000000" pitchFamily="2" charset="-78"/>
                        </a:rPr>
                        <a:t>يبدأ المعلم بتعليم والتدريب العملي للطلاب على كيفية تثبيت الدبوس على قطعة القماش </a:t>
                      </a:r>
                    </a:p>
                    <a:p>
                      <a:pPr algn="r" rtl="1"/>
                      <a:r>
                        <a:rPr lang="ar-AE" sz="1600" b="0" baseline="0" dirty="0" smtClean="0">
                          <a:solidFill>
                            <a:schemeClr val="tx1"/>
                          </a:solidFill>
                          <a:latin typeface="Sakkal Majalla" panose="02000000000000000000" pitchFamily="2" charset="-78"/>
                          <a:cs typeface="Sakkal Majalla" panose="02000000000000000000" pitchFamily="2" charset="-78"/>
                        </a:rPr>
                        <a:t>بوضع </a:t>
                      </a:r>
                      <a:r>
                        <a:rPr lang="ar-AE" sz="1600" b="0" i="0" dirty="0" smtClean="0">
                          <a:solidFill>
                            <a:srgbClr val="333333"/>
                          </a:solidFill>
                          <a:effectLst/>
                          <a:latin typeface="Droid Serif"/>
                        </a:rPr>
                        <a:t> قطع القماش على سطح مستو وألصق أطراف الحواف وحواف القماش.</a:t>
                      </a:r>
                    </a:p>
                    <a:p>
                      <a:pPr algn="r" rtl="1"/>
                      <a:r>
                        <a:rPr lang="ar-AE" sz="1600" b="0" i="0" dirty="0" smtClean="0">
                          <a:solidFill>
                            <a:srgbClr val="333333"/>
                          </a:solidFill>
                          <a:effectLst/>
                          <a:latin typeface="Droid Serif"/>
                        </a:rPr>
                        <a:t> تأكد من أن النهايات مصطفة وطبقات من القماش تمدد بشكل مسطح وسلس.</a:t>
                      </a:r>
                    </a:p>
                    <a:p>
                      <a:pPr algn="r" rtl="1"/>
                      <a:r>
                        <a:rPr lang="ar-AE" sz="1600" b="0" i="0" dirty="0" smtClean="0">
                          <a:solidFill>
                            <a:srgbClr val="333333"/>
                          </a:solidFill>
                          <a:effectLst/>
                          <a:latin typeface="Droid Serif"/>
                        </a:rPr>
                        <a:t> </a:t>
                      </a:r>
                      <a:r>
                        <a:rPr lang="ar-AE" sz="1600" b="0" i="0" u="none" dirty="0" smtClean="0">
                          <a:solidFill>
                            <a:schemeClr val="tx1"/>
                          </a:solidFill>
                          <a:effectLst/>
                          <a:latin typeface="Droid Serif"/>
                        </a:rPr>
                        <a:t> .</a:t>
                      </a:r>
                      <a:endParaRPr lang="ar-SA" sz="1600" b="0" u="none" baseline="0" dirty="0">
                        <a:solidFill>
                          <a:schemeClr val="tx1"/>
                        </a:solidFill>
                        <a:latin typeface="Sakkal Majalla" panose="02000000000000000000" pitchFamily="2" charset="-78"/>
                        <a:cs typeface="Sakkal Majalla" panose="02000000000000000000" pitchFamily="2" charset="-78"/>
                      </a:endParaRPr>
                    </a:p>
                    <a:p>
                      <a:pPr algn="r" rtl="1"/>
                      <a:endParaRPr lang="ar-AE" sz="1600" b="1" baseline="0" dirty="0">
                        <a:solidFill>
                          <a:schemeClr val="tx1"/>
                        </a:solidFill>
                        <a:latin typeface="Sakkal Majalla" panose="02000000000000000000" pitchFamily="2" charset="-78"/>
                        <a:cs typeface="Sakkal Majalla" panose="02000000000000000000" pitchFamily="2" charset="-78"/>
                      </a:endParaRPr>
                    </a:p>
                    <a:p>
                      <a:pPr algn="r" rtl="1"/>
                      <a:endParaRPr lang="ar-SA" sz="1600" b="1" u="none" baseline="0" dirty="0">
                        <a:solidFill>
                          <a:schemeClr val="tx1"/>
                        </a:solidFill>
                        <a:latin typeface="Sakkal Majalla" panose="02000000000000000000" pitchFamily="2" charset="-78"/>
                        <a:cs typeface="Sakkal Majalla" panose="02000000000000000000" pitchFamily="2" charset="-78"/>
                      </a:endParaRPr>
                    </a:p>
                    <a:p>
                      <a:pPr algn="r" rtl="1"/>
                      <a:endParaRPr lang="ar-SA" sz="1400" b="1" u="none" baseline="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r>
                        <a:rPr lang="ar-AE" sz="1400" b="1" baseline="0" dirty="0" smtClean="0">
                          <a:solidFill>
                            <a:schemeClr val="tx1"/>
                          </a:solidFill>
                          <a:latin typeface="Sakkal Majalla" panose="02000000000000000000" pitchFamily="2" charset="-78"/>
                          <a:cs typeface="Sakkal Majalla" panose="02000000000000000000" pitchFamily="2" charset="-78"/>
                        </a:rPr>
                        <a:t> </a:t>
                      </a:r>
                      <a:endParaRPr lang="ar-AE" sz="1400" b="1" baseline="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9" name="Date Placeholder 8"/>
          <p:cNvSpPr>
            <a:spLocks noGrp="1"/>
          </p:cNvSpPr>
          <p:nvPr>
            <p:ph type="dt" sz="half" idx="10"/>
          </p:nvPr>
        </p:nvSpPr>
        <p:spPr/>
        <p:txBody>
          <a:bodyPr/>
          <a:lstStyle/>
          <a:p>
            <a:fld id="{00FA42EF-3AAD-44DC-B736-900FDC7B54C3}" type="datetime3">
              <a:rPr lang="en-US" smtClean="0"/>
              <a:t>20 December 2020</a:t>
            </a:fld>
            <a:endParaRPr lang="en-GB"/>
          </a:p>
        </p:txBody>
      </p:sp>
      <p:sp>
        <p:nvSpPr>
          <p:cNvPr id="10" name="Slide Number Placeholder 9"/>
          <p:cNvSpPr>
            <a:spLocks noGrp="1"/>
          </p:cNvSpPr>
          <p:nvPr>
            <p:ph type="sldNum" sz="quarter" idx="12"/>
          </p:nvPr>
        </p:nvSpPr>
        <p:spPr/>
        <p:txBody>
          <a:bodyPr/>
          <a:lstStyle/>
          <a:p>
            <a:fld id="{60F9F505-338F-4A63-8E60-F3E66EC2060F}" type="slidenum">
              <a:rPr lang="en-GB" smtClean="0"/>
              <a:t>3</a:t>
            </a:fld>
            <a:endParaRPr lang="en-GB"/>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310" y="2236573"/>
            <a:ext cx="3855402" cy="3865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3961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78069" y="98386"/>
            <a:ext cx="18473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AE"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662871813"/>
              </p:ext>
            </p:extLst>
          </p:nvPr>
        </p:nvGraphicFramePr>
        <p:xfrm>
          <a:off x="193963" y="329218"/>
          <a:ext cx="11804073" cy="6403145"/>
        </p:xfrm>
        <a:graphic>
          <a:graphicData uri="http://schemas.openxmlformats.org/drawingml/2006/table">
            <a:tbl>
              <a:tblPr firstRow="1" bandRow="1">
                <a:tableStyleId>{5940675A-B579-460E-94D1-54222C63F5DA}</a:tableStyleId>
              </a:tblPr>
              <a:tblGrid>
                <a:gridCol w="10833455">
                  <a:extLst>
                    <a:ext uri="{9D8B030D-6E8A-4147-A177-3AD203B41FA5}">
                      <a16:colId xmlns:a16="http://schemas.microsoft.com/office/drawing/2014/main" xmlns="" val="20000"/>
                    </a:ext>
                  </a:extLst>
                </a:gridCol>
                <a:gridCol w="970618">
                  <a:extLst>
                    <a:ext uri="{9D8B030D-6E8A-4147-A177-3AD203B41FA5}">
                      <a16:colId xmlns:a16="http://schemas.microsoft.com/office/drawing/2014/main" xmlns="" val="20001"/>
                    </a:ext>
                  </a:extLst>
                </a:gridCol>
              </a:tblGrid>
              <a:tr h="3278084">
                <a:tc>
                  <a:txBody>
                    <a:bodyPr/>
                    <a:lstStyle/>
                    <a:p>
                      <a:pPr marL="0" indent="0" algn="ctr" rtl="1">
                        <a:buFont typeface="+mj-lt"/>
                        <a:buNone/>
                      </a:pPr>
                      <a:endParaRPr lang="ar-AE" sz="1200" b="1" baseline="0" dirty="0" smtClean="0">
                        <a:solidFill>
                          <a:schemeClr val="tx1"/>
                        </a:solidFill>
                        <a:latin typeface="Sakkal Majalla" panose="02000000000000000000" pitchFamily="2" charset="-78"/>
                        <a:cs typeface="Sakkal Majalla" panose="02000000000000000000" pitchFamily="2" charset="-78"/>
                      </a:endParaRPr>
                    </a:p>
                    <a:p>
                      <a:pPr marL="0" indent="0" algn="ctr" rtl="1">
                        <a:buFont typeface="+mj-lt"/>
                        <a:buNone/>
                      </a:pPr>
                      <a:endParaRPr lang="ar-AE" sz="1200" b="1" baseline="0" dirty="0" smtClean="0">
                        <a:solidFill>
                          <a:schemeClr val="tx1"/>
                        </a:solidFill>
                        <a:latin typeface="Sakkal Majalla" panose="02000000000000000000" pitchFamily="2" charset="-78"/>
                        <a:cs typeface="Sakkal Majalla" panose="02000000000000000000" pitchFamily="2" charset="-78"/>
                      </a:endParaRPr>
                    </a:p>
                    <a:p>
                      <a:pPr marL="0" indent="0" algn="ctr" rtl="1">
                        <a:buFont typeface="+mj-lt"/>
                        <a:buNone/>
                      </a:pPr>
                      <a:endParaRPr lang="ar-AE" sz="1800" b="1" baseline="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endParaRPr lang="ar-AE" sz="1600" b="1" baseline="0" dirty="0">
                        <a:latin typeface="Sakkal Majalla" panose="02000000000000000000" pitchFamily="2" charset="-78"/>
                        <a:cs typeface="Sakkal Majalla" panose="02000000000000000000" pitchFamily="2" charset="-78"/>
                      </a:endParaRPr>
                    </a:p>
                    <a:p>
                      <a:pPr algn="ctr" rtl="1"/>
                      <a:r>
                        <a:rPr lang="ar-AE" sz="1600" b="1" baseline="0" dirty="0">
                          <a:latin typeface="Sakkal Majalla" panose="02000000000000000000" pitchFamily="2" charset="-78"/>
                          <a:cs typeface="Sakkal Majalla" panose="02000000000000000000" pitchFamily="2" charset="-78"/>
                        </a:rPr>
                        <a:t>دليل للمعلم</a:t>
                      </a:r>
                    </a:p>
                    <a:p>
                      <a:pPr algn="ctr" rtl="1"/>
                      <a:endParaRPr lang="ar-AE" sz="1600" b="1"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xmlns="" val="10000"/>
                  </a:ext>
                </a:extLst>
              </a:tr>
              <a:tr h="568231">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baseline="0" dirty="0" smtClean="0">
                          <a:latin typeface="Sakkal Majalla" panose="02000000000000000000" pitchFamily="2" charset="-78"/>
                          <a:cs typeface="Sakkal Majalla" panose="02000000000000000000" pitchFamily="2" charset="-78"/>
                        </a:rPr>
                        <a:t>ان يتدرب الطالب على تثبيت قطعة القماش باستخدام الدبابيس </a:t>
                      </a:r>
                      <a:endParaRPr lang="ar-AE" sz="1200" b="1"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600" b="1" baseline="0" dirty="0">
                          <a:latin typeface="Sakkal Majalla" panose="02000000000000000000" pitchFamily="2" charset="-78"/>
                          <a:cs typeface="Sakkal Majalla" panose="02000000000000000000" pitchFamily="2" charset="-78"/>
                        </a:rPr>
                        <a:t>الواجب المنزلي </a:t>
                      </a:r>
                      <a:endParaRPr lang="en-US" sz="16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xmlns="" val="10001"/>
                  </a:ext>
                </a:extLst>
              </a:tr>
              <a:tr h="178227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1" baseline="0" dirty="0">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1" baseline="0" dirty="0">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AE" sz="1400" b="1" baseline="0" dirty="0">
                          <a:latin typeface="Sakkal Majalla" panose="02000000000000000000" pitchFamily="2" charset="-78"/>
                          <a:cs typeface="Sakkal Majalla" panose="02000000000000000000" pitchFamily="2" charset="-78"/>
                        </a:rPr>
                        <a:t> </a:t>
                      </a:r>
                      <a:endParaRPr lang="ar-SA" sz="1400" b="1" dirty="0">
                        <a:latin typeface="Sakkal Majalla" panose="02000000000000000000" pitchFamily="2" charset="-78"/>
                        <a:cs typeface="Sakkal Majalla" panose="02000000000000000000" pitchFamily="2" charset="-78"/>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600" b="1" baseline="0" dirty="0">
                          <a:latin typeface="Sakkal Majalla" panose="02000000000000000000" pitchFamily="2" charset="-78"/>
                          <a:cs typeface="Sakkal Majalla" panose="02000000000000000000" pitchFamily="2" charset="-78"/>
                        </a:rPr>
                        <a:t>تمارين الكترونية</a:t>
                      </a:r>
                      <a:endParaRPr lang="en-US" sz="16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xmlns="" val="10002"/>
                  </a:ext>
                </a:extLst>
              </a:tr>
              <a:tr h="763667">
                <a:tc>
                  <a:txBody>
                    <a:bodyPr/>
                    <a:lstStyle/>
                    <a:p>
                      <a:pPr algn="r" rtl="1"/>
                      <a:endParaRPr lang="ar-EG" sz="1200" b="1"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600" b="1" dirty="0">
                          <a:latin typeface="Sakkal Majalla" panose="02000000000000000000" pitchFamily="2" charset="-78"/>
                          <a:cs typeface="Sakkal Majalla" panose="02000000000000000000" pitchFamily="2" charset="-78"/>
                        </a:rPr>
                        <a:t>التقييم</a:t>
                      </a:r>
                      <a:endParaRPr lang="en-US" sz="16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8" name="Date Placeholder 7"/>
          <p:cNvSpPr>
            <a:spLocks noGrp="1"/>
          </p:cNvSpPr>
          <p:nvPr>
            <p:ph type="dt" sz="half" idx="10"/>
          </p:nvPr>
        </p:nvSpPr>
        <p:spPr/>
        <p:txBody>
          <a:bodyPr/>
          <a:lstStyle/>
          <a:p>
            <a:fld id="{13E19267-0502-414C-ADC8-E730C18BC296}" type="datetime3">
              <a:rPr lang="en-US" smtClean="0"/>
              <a:t>20 December 2020</a:t>
            </a:fld>
            <a:endParaRPr lang="en-GB"/>
          </a:p>
        </p:txBody>
      </p:sp>
      <p:sp>
        <p:nvSpPr>
          <p:cNvPr id="9" name="Slide Number Placeholder 8"/>
          <p:cNvSpPr>
            <a:spLocks noGrp="1"/>
          </p:cNvSpPr>
          <p:nvPr>
            <p:ph type="sldNum" sz="quarter" idx="12"/>
          </p:nvPr>
        </p:nvSpPr>
        <p:spPr/>
        <p:txBody>
          <a:bodyPr/>
          <a:lstStyle/>
          <a:p>
            <a:fld id="{60F9F505-338F-4A63-8E60-F3E66EC2060F}" type="slidenum">
              <a:rPr lang="en-GB" smtClean="0"/>
              <a:t>4</a:t>
            </a:fld>
            <a:endParaRPr lang="en-GB"/>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321" y="1064894"/>
            <a:ext cx="4279814" cy="4035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650938" y="2534697"/>
            <a:ext cx="1623939"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ar-SA" dirty="0" smtClean="0"/>
              <a:t>التدريب العملي  </a:t>
            </a:r>
            <a:endParaRPr lang="en-US" dirty="0"/>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810008">
            <a:off x="5690325" y="969247"/>
            <a:ext cx="2773134" cy="1135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4386" y="4315335"/>
            <a:ext cx="3584575" cy="1570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24066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D6158BA-8D0B-4C52-9952-51D361C7F3ED}"/>
              </a:ext>
            </a:extLst>
          </p:cNvPr>
          <p:cNvSpPr>
            <a:spLocks noGrp="1"/>
          </p:cNvSpPr>
          <p:nvPr>
            <p:ph type="sldNum" sz="quarter" idx="12"/>
          </p:nvPr>
        </p:nvSpPr>
        <p:spPr/>
        <p:txBody>
          <a:bodyPr/>
          <a:lstStyle/>
          <a:p>
            <a:fld id="{98C0CDE5-970C-4CC4-BF43-0DA127E73E82}" type="slidenum">
              <a:rPr lang="en-US" smtClean="0"/>
              <a:t>5</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7297" y="2990336"/>
            <a:ext cx="5675313" cy="758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775810" y="1194858"/>
            <a:ext cx="4900212"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ar-AE" dirty="0" smtClean="0"/>
              <a:t>اصنعي بنفسك حافظة دبابيس باستخدام غطاء برطمان  قديم    </a:t>
            </a:r>
          </a:p>
          <a:p>
            <a:pPr algn="ctr"/>
            <a:r>
              <a:rPr lang="ar-AE" dirty="0" smtClean="0"/>
              <a:t>شاهد الفيديو </a:t>
            </a:r>
            <a:endParaRPr lang="en-US" dirty="0"/>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9971" t="28582" r="21801" b="44369"/>
          <a:stretch/>
        </p:blipFill>
        <p:spPr bwMode="auto">
          <a:xfrm>
            <a:off x="1112108" y="1888703"/>
            <a:ext cx="4090087" cy="2992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700337" y="363355"/>
            <a:ext cx="238225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ar-SA" b="1" dirty="0" smtClean="0"/>
              <a:t>مهارات مهنية</a:t>
            </a:r>
            <a:r>
              <a:rPr lang="ar-SA" dirty="0" smtClean="0"/>
              <a:t> </a:t>
            </a:r>
            <a:endParaRPr lang="en-US" dirty="0"/>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7939" t="17356" r="23230" b="10919"/>
          <a:stretch/>
        </p:blipFill>
        <p:spPr bwMode="auto">
          <a:xfrm>
            <a:off x="-2475186" y="5738648"/>
            <a:ext cx="3587294" cy="2459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2550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6</a:t>
            </a:fld>
            <a:endParaRPr lang="en-US" noProof="0" dirty="0"/>
          </a:p>
        </p:txBody>
      </p:sp>
      <p:sp>
        <p:nvSpPr>
          <p:cNvPr id="2" name="Rectangle 1"/>
          <p:cNvSpPr/>
          <p:nvPr/>
        </p:nvSpPr>
        <p:spPr>
          <a:xfrm>
            <a:off x="4861951" y="1073620"/>
            <a:ext cx="495905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dirty="0"/>
              <a:t>https://www.youtube.com/watch?v=3g7YQTyU30Y</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7456" b="34352"/>
          <a:stretch/>
        </p:blipFill>
        <p:spPr bwMode="auto">
          <a:xfrm>
            <a:off x="4414345" y="2664373"/>
            <a:ext cx="4455591"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85545" y="1765737"/>
            <a:ext cx="318463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ar-SA" dirty="0" smtClean="0"/>
              <a:t>طريقة عمل شنطة للأطفال </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988" y="579907"/>
            <a:ext cx="2395538"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95942"/>
            <a:ext cx="2585545" cy="1555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b="26322"/>
          <a:stretch/>
        </p:blipFill>
        <p:spPr bwMode="auto">
          <a:xfrm rot="19822733">
            <a:off x="9997300" y="828447"/>
            <a:ext cx="2442158" cy="752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18490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F0A00B7A297B40A126585C06040BF9" ma:contentTypeVersion="13" ma:contentTypeDescription="Create a new document." ma:contentTypeScope="" ma:versionID="e211a196983eb4ca7a51c67aa200c8b9">
  <xsd:schema xmlns:xsd="http://www.w3.org/2001/XMLSchema" xmlns:xs="http://www.w3.org/2001/XMLSchema" xmlns:p="http://schemas.microsoft.com/office/2006/metadata/properties" xmlns:ns3="0860e916-1933-4f54-bf75-902e7a9d18bb" xmlns:ns4="c1803469-1359-4921-b8b2-4aa11e6de6e4" targetNamespace="http://schemas.microsoft.com/office/2006/metadata/properties" ma:root="true" ma:fieldsID="fbe2735384649c69160ac846166d8c23" ns3:_="" ns4:_="">
    <xsd:import namespace="0860e916-1933-4f54-bf75-902e7a9d18bb"/>
    <xsd:import namespace="c1803469-1359-4921-b8b2-4aa11e6de6e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60e916-1933-4f54-bf75-902e7a9d18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803469-1359-4921-b8b2-4aa11e6de6e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E79A6E-C66F-474D-AEC3-AC8B4C5AC1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60e916-1933-4f54-bf75-902e7a9d18bb"/>
    <ds:schemaRef ds:uri="c1803469-1359-4921-b8b2-4aa11e6de6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D1AD35-AF57-4B32-8A96-2853E34EF9CE}">
  <ds:schemaRefs>
    <ds:schemaRef ds:uri="http://schemas.microsoft.com/sharepoint/v3/contenttype/forms"/>
  </ds:schemaRefs>
</ds:datastoreItem>
</file>

<file path=customXml/itemProps3.xml><?xml version="1.0" encoding="utf-8"?>
<ds:datastoreItem xmlns:ds="http://schemas.openxmlformats.org/officeDocument/2006/customXml" ds:itemID="{72EED42B-3B47-45C2-9F50-0B4533C0F1E3}">
  <ds:schemaRefs>
    <ds:schemaRef ds:uri="http://purl.org/dc/dcmitype/"/>
    <ds:schemaRef ds:uri="http://schemas.microsoft.com/office/infopath/2007/PartnerControls"/>
    <ds:schemaRef ds:uri="c1803469-1359-4921-b8b2-4aa11e6de6e4"/>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0860e916-1933-4f54-bf75-902e7a9d18b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3139</TotalTime>
  <Words>249</Words>
  <Application>Microsoft Office PowerPoint</Application>
  <PresentationFormat>Custom</PresentationFormat>
  <Paragraphs>77</Paragraphs>
  <Slides>6</Slides>
  <Notes>3</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Office Theme</vt:lpstr>
      <vt:lpstr>1_Office Theme</vt:lpstr>
      <vt:lpstr>تثبت قطع القماش باستخدام الدبابيس 1657</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العنوان الرئيسي للهدف</dc:title>
  <dc:creator>NADYAH NASSER ALKAABI</dc:creator>
  <cp:lastModifiedBy>lenovo</cp:lastModifiedBy>
  <cp:revision>265</cp:revision>
  <dcterms:created xsi:type="dcterms:W3CDTF">2020-07-26T19:33:45Z</dcterms:created>
  <dcterms:modified xsi:type="dcterms:W3CDTF">2020-12-19T22:07:11Z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0x01010020F0A00B7A297B40A126585C06040BF9</vt:lpwstr>
  </property>
</Properties>
</file>