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8" r:id="rId8"/>
    <p:sldId id="277" r:id="rId9"/>
    <p:sldId id="264" r:id="rId10"/>
    <p:sldId id="274" r:id="rId11"/>
    <p:sldId id="278" r:id="rId12"/>
    <p:sldId id="275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6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6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6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6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6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6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6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6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6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6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6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6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T0zCLp_qo" TargetMode="External"/><Relationship Id="rId2" Type="http://schemas.openxmlformats.org/officeDocument/2006/relationships/hyperlink" Target="https://www.youtube.com/watch?app=desktop&amp;v=eaiwz4R1h5E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G5zdmyjYmF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cd7060b668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التعرف على الهوية الوطنية وبعض عناصرها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( </a:t>
            </a:r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العلم - رئيس الدولة - النشيد الوطني ) </a:t>
            </a:r>
            <a:r>
              <a:rPr lang="ar-EG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/>
            </a:r>
            <a:br>
              <a:rPr lang="ar-EG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EG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رقم الهدف 1672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 وفيق محمد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r="-5"/>
          <a:stretch/>
        </p:blipFill>
        <p:spPr/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28616"/>
              </p:ext>
            </p:extLst>
          </p:nvPr>
        </p:nvGraphicFramePr>
        <p:xfrm>
          <a:off x="115258" y="209301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يسرى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الشايع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دينا وفيق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التعرف على الهوية الوطنية وبعض عناصرها ( العلم - رئيس الدولة - النشيد الوطني ) </a:t>
                      </a:r>
                      <a:br>
                        <a:rPr lang="ar-E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</a:br>
                      <a:r>
                        <a:rPr lang="ar-EG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رقم الهدف 1672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8_9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الهوية الوطنية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دخل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الطلاب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 ال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صف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بعد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الفسحة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سأل حمد ما هي حصتنا الآن ؟ قال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 هند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الآن حصة التربية الوطنية يا حمد ، دخل المعلم الى الفصل وجلس الطلبة في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أماكنهم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المعلم : درسنا اليوم يا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أعزائي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القدوة الحسنة ، فنحن والحمد لله ديننا الإسلام ونقتدي بسيد الخلق محمد صلى الله عليه وسلم ، وقدوتنا  بعده هو رئيس دولتنا الحبيبة  الشيخ خليفة بن زايد آل نهيان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أطال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الله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بعمره.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هند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من هو نائب رئيس الدولة يا أستاذ ؟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قال المعلم :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إن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نائب الشيخ خليفة بن زايد هو الشيخ محمد بن راشد آل مكتوم أطال الله بعمره.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حمد : الآن عرفنا يا أستاذ رئيس الدولة ونائبه وسأقول لزملائي أيضا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الشيخ محمد بن زايد آل نهيان هو  ولي العهد فقد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أخبرني أبي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بذلك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المعلم :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أحسنت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 حمد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معلوماتك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صحيحة ،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الآن من يعرف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لوان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 الامارات ؟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فاطمة : الاحمر ..الاخضر ..الابيض ..الاسود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المعلم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احسنت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يا فاطمة ...هيا بنا سويا نحفظ النشيد الوطنى (عيشى بلادى ....................) 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رئيس الدولة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الشيخ خليفة بن زايد آل نهيان )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ونائب رئيس الدولة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الشيخ محمد بن راشد آل مكتوم )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وولي العهد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الشيخ محمد بن زايد آل نهيان 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الإشارة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إلى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رئيس الدولة الشيخ خليفة بن زايد من بين مجموعة من الصور  المعروضة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تسمية رئيس الدولة بشكل صحيح ( الشيخ خليفة بن زايد آل نهيان 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علم الامارات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للنشيد الوطنى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6 February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4" y="2505003"/>
            <a:ext cx="2600897" cy="1499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80" y="4156292"/>
            <a:ext cx="2600897" cy="13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20107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التعرف على الهوية الوطنية وبعض عناصرها ( العلم - رئيس الدولة - النشيد الوطني )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رئيس دولة الامارات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وولي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العهد ونائب رئيس الدولة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مجموعة من الصور ويطلب من الطلبة اختيار الصورة المناسبة لرئيس الدولة ( الشيخ خليفة بن زايد 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إلى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صورة رئيس الدولة ونائبه وولي عهده الميمون بشكل صحيح من بين مجموعة من الصور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تسمية رئيس الدولة ( الشيخ خليفة بن زايد ) من بين مجموعة من الصور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6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479" y="3942835"/>
            <a:ext cx="3957299" cy="183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20" y="1458033"/>
            <a:ext cx="3013180" cy="26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b="0" dirty="0" smtClean="0"/>
              <a:t>أ</a:t>
            </a:r>
            <a:r>
              <a:rPr lang="ar-EG" b="0" dirty="0" smtClean="0"/>
              <a:t>لوان </a:t>
            </a:r>
            <a:r>
              <a:rPr lang="ar-EG" b="0" dirty="0"/>
              <a:t>علم الامارات</a:t>
            </a:r>
            <a:br>
              <a:rPr lang="ar-EG" b="0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3094599" y="4906325"/>
            <a:ext cx="723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www.youtube.com/watch?app=desktop&amp;v=eaiwz4R1h5E</a:t>
            </a:r>
            <a:endParaRPr lang="ar-EG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4105" y="3030737"/>
            <a:ext cx="4943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www.youtube.com/watch?v=D2T0zCLp_qo</a:t>
            </a:r>
            <a:endParaRPr lang="ar-EG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8761" y="3459375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EG" b="0" dirty="0"/>
              <a:t>تقرير يستعرض مسيرة الشيخ خليفة بن زايد آل نهيان</a:t>
            </a:r>
          </a:p>
          <a:p>
            <a:r>
              <a:rPr lang="ar-EG" b="0" dirty="0"/>
              <a:t/>
            </a:r>
            <a:br>
              <a:rPr lang="ar-EG" b="0" dirty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8761" y="1241723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EG" b="0" dirty="0" smtClean="0"/>
              <a:t>النشيد الوطنى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12263" y="741681"/>
            <a:ext cx="4981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www.youtube.com/watch?v=G5zdmyjYmFo</a:t>
            </a:r>
            <a:endParaRPr lang="ar-E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85741"/>
              </p:ext>
            </p:extLst>
          </p:nvPr>
        </p:nvGraphicFramePr>
        <p:xfrm>
          <a:off x="90876" y="463543"/>
          <a:ext cx="11905826" cy="6240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397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رئيس الدولة و العلم الاماراتى و النشيد الوطنى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معرفة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أسماء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حكام الأمارات السبع 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أبوظبي ،دبي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الشارقة ، عجمان ،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 القيوين، رأس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الخيمة ،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الفجيرة)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تمييز صورة رئيس الدولة عن بقية الصور المعروضة لحكام دولة الامارات العربية المتحدة .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مقطع فيديو تعليمي  عن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رئيس الدولة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يسمي الطلبة رئيس الدولة ونائبه وولي عهده من خلال عرض مجموعة من الصور .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يشير الطالب الى صورة رئيس الدولة ونائبه وولي عهده من بين مجموعة من الصور المعروضة . </a:t>
                      </a:r>
                      <a:endParaRPr lang="en-US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تمييز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صورة رئيس الدولة من بين مجموعة من الصور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نشاط الاختيار من متعدد وذلك بعرض مجموعة من الصور  ويطلب من الطالب اختيارها وتسميتها بشكل صحيح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رفع صورة الشيخ خليفة بن زايد  رئيس الدولة قبل البدء بأي نشاط رياضي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تلوين صورة رئيس الدولة الشيخ خليفة بن زايد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رسم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العلم الاماراتى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للنشيد الوطنى عدة مرات و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حفظ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44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 الصور المناسبة ولصقها في المكان المخصص ( رئيس الدولة ،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العلم الاماراتى )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14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العاب بازل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https://www.jigsawplanet.com/?rc=play&amp;pid=1cd7060b668c</a:t>
                      </a: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7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رئيس الدولة و العلم الاماراتى</a:t>
                      </a:r>
                      <a:r>
                        <a:rPr lang="ar-EG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EG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تمييز صورة رئيس الدولة بين مجموعه من الصور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نطق اسم رئيس الدولة و الوان العلم و النشيد الوطنى </a:t>
                      </a:r>
                      <a:endParaRPr lang="ar-EG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6 February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9" y="400404"/>
            <a:ext cx="3798917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حدد صورة رئيس دولة الامارات العربية المتحدة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141" y="1949634"/>
            <a:ext cx="1775201" cy="2010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51" y="1949633"/>
            <a:ext cx="1986216" cy="2010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716" y="1949633"/>
            <a:ext cx="2248768" cy="20107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69927" y="4155817"/>
            <a:ext cx="1446415" cy="540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807" y="4155817"/>
            <a:ext cx="1457070" cy="540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45" y="4155817"/>
            <a:ext cx="145707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تلوين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2" descr="Image result for تلوين الامارات لل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03" y="408652"/>
            <a:ext cx="5907950" cy="41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34" y="369496"/>
            <a:ext cx="4031672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/>
              <a:t>صل الصورة بما يشابهها في العمود المقابل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3108960"/>
            <a:ext cx="60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84" y="4743412"/>
            <a:ext cx="1354282" cy="75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614" y="1660398"/>
            <a:ext cx="1345622" cy="782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84" y="3108960"/>
            <a:ext cx="1161352" cy="86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875" y="1660398"/>
            <a:ext cx="1525387" cy="926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461" y="3028588"/>
            <a:ext cx="1525387" cy="845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875" y="4570145"/>
            <a:ext cx="1315308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50" y="4650655"/>
            <a:ext cx="3968496" cy="832104"/>
          </a:xfrm>
        </p:spPr>
        <p:txBody>
          <a:bodyPr/>
          <a:lstStyle/>
          <a:p>
            <a:pPr algn="ctr"/>
            <a:r>
              <a:rPr lang="ar-AE" dirty="0" smtClean="0"/>
              <a:t>اطبع بإصبعك ألوان علم الامارات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2050" name="Picture 2" descr="Image result for uae flag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" t="-3097" r="722" b="46244"/>
          <a:stretch/>
        </p:blipFill>
        <p:spPr bwMode="auto">
          <a:xfrm>
            <a:off x="2701636" y="738420"/>
            <a:ext cx="6833061" cy="34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5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696</Words>
  <Application>Microsoft Office PowerPoint</Application>
  <PresentationFormat>Widescreen</PresentationFormat>
  <Paragraphs>115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التعرف على الهوية الوطنية وبعض عناصرها  ( العلم - رئيس الدولة - النشيد الوطني )  رقم الهدف 1672</vt:lpstr>
      <vt:lpstr>PowerPoint Presentation</vt:lpstr>
      <vt:lpstr>PowerPoint Presentation</vt:lpstr>
      <vt:lpstr>ألوان علم الامارات </vt:lpstr>
      <vt:lpstr>PowerPoint Presentation</vt:lpstr>
      <vt:lpstr>حدد صورة رئيس دولة الامارات العربية المتحدة </vt:lpstr>
      <vt:lpstr>تلوين</vt:lpstr>
      <vt:lpstr>صل الصورة بما يشابهها في العمود المقابل </vt:lpstr>
      <vt:lpstr>اطبع بإصبعك ألوان علم الامارات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YUSRA ABDULLA NASER SHAAYA</cp:lastModifiedBy>
  <cp:revision>124</cp:revision>
  <dcterms:created xsi:type="dcterms:W3CDTF">2020-07-26T19:33:45Z</dcterms:created>
  <dcterms:modified xsi:type="dcterms:W3CDTF">2021-02-06T14:08:24Z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