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7" r:id="rId3"/>
    <p:sldId id="264" r:id="rId4"/>
    <p:sldId id="277" r:id="rId5"/>
    <p:sldId id="271" r:id="rId6"/>
    <p:sldId id="286" r:id="rId7"/>
    <p:sldId id="287" r:id="rId8"/>
    <p:sldId id="290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958D1-8180-4DF3-9C46-0962768E0CA6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396A-ADBF-495D-9B3E-F2F05B646D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467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935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C6C2-D99B-49AB-AAEC-2C1C863FF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E36AD-879C-4301-B744-4A83F187A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34E30-9168-490E-AEEC-328635ED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8A77E-89E8-4C34-B16A-3BAE80E8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E40-82F9-4073-BF9F-8E24B154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3F050-2485-43AD-B5F2-2DB78DA27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2DB64-1402-4014-B1E2-925BE29D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5767F-E843-42A1-9161-BA3DC8C7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183C5-DB37-4DE0-A4BC-E1BA4EA7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84A9F-779E-4C86-80B1-C304A0BF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C262A-156E-49DB-B477-8F77D268D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F212C-95BA-487A-A3B0-60805093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D9D2A-025C-468F-A532-2A44A9EB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4B074-A692-4269-BA4A-35DDA31F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DF8A8-A567-4D0E-BC0A-B9930ADA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3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998518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16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0003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72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2A0AA-E42C-4095-95D2-1560093A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620F5-DC3F-443B-B72A-E20AD4126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4525D-D4C5-40C4-86C5-3934982C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62C12-B277-4720-AEF3-71167012C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3AA3F-A03D-4CDF-8296-1859DE9A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42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9741-5AB1-4B44-8E94-65833B96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0BCCC-8D76-4331-B206-066EFBBD2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C1DD-E8CF-4785-A5B4-911BFF0D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D80C-3515-4CD0-9155-1470182B1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A1DA1-AC14-4421-9196-67BF6D95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21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8B875-DB04-4599-9C9B-2F5E380D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BF868-C4CF-4F90-98C8-0484CE017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9C485-BC49-455B-AD1E-8FC31713F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942E2-385E-4D2F-B6FB-4D70372B7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8B6D5-46C4-42A1-9299-9F54B054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D4750-F1C3-41C8-8521-6B84CE6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4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714D-3292-4B98-A98B-27F704A2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0AC68-E9E0-4C8D-B93F-DC1F5A5D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6A0BF-7D67-405A-ABD4-D4F1A49B0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CDEC29-BCDA-42B0-8305-F3B4E20C9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616A7-1203-4088-B7AC-DDDEAC160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292E6-5D65-465E-A0D7-1EF35D7C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B7C24-8565-4BB0-B7A6-BA63F25B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AD4EB-1869-449A-8583-B5A4DD60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46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2D4C-75ED-4C1A-A79C-F1DA3BA2D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E7F21-7998-4E08-9C86-0B6DBC1D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08456-385A-494E-A90B-44DC4A034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82579C-03C5-4183-A5CF-8D2377325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45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E6560-CFE4-4852-9157-48AA9DBD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2A407-BEB3-4B14-A4BC-1E8A26B5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7D5C6-26C3-4B74-85BF-DC4B7F10B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2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C5B4-4747-4E6D-BD5C-40C7A6B7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899E4-60DF-4AE5-A1C9-9F3D67764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3E53C-754A-496E-BB6B-AA68DB904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10952-6F61-4634-BE8E-A93BCE50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0647-3004-4ACB-ABA8-6C031240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A4121-C458-441F-ACBA-D93144A5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4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E68F-6C24-411C-A6A4-2CC99240C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8F12E-54F3-4CB0-9012-2BC78EF6D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E7E31-8163-43E8-98AE-5229BB10C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3654D-92C7-48DE-BF29-4D1DFC21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31797-B4D4-48BF-B98E-140FCC99A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0B60C-4FEC-42B3-96F1-3B00123D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9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D33550-D528-4800-9A8F-50D763F1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570B4-9CB5-4BA3-969F-A40740CBD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ED11-D0BB-48DB-8B43-DD4F9B818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5CB67-5D6C-4255-9C78-D6FEE98B2B1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E4224-F3FB-4995-837D-E79ADC293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57E0C-D54B-4F09-80EB-D94402A24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D1113-833E-4ECF-92C8-46D1FF62E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25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6Gzb2SicT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ujsgTWpUi8" TargetMode="External"/><Relationship Id="rId2" Type="http://schemas.openxmlformats.org/officeDocument/2006/relationships/hyperlink" Target="https://www.youtube.com/watch?v=mTyxhLaZpVo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Sakkal Majalla" panose="02000000000000000000" pitchFamily="2" charset="-78"/>
                <a:cs typeface="+mn-cs"/>
              </a:rPr>
              <a:t>يكون نمط من الأشياء المحسوسة</a:t>
            </a:r>
            <a:endParaRPr lang="ru-RU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 rot="741253">
            <a:off x="8667742" y="5262128"/>
            <a:ext cx="2459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18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الرياضات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3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06917"/>
              </p:ext>
            </p:extLst>
          </p:nvPr>
        </p:nvGraphicFramePr>
        <p:xfrm>
          <a:off x="154004" y="224446"/>
          <a:ext cx="11906451" cy="6256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0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المراجعة: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يسرى الشايع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إريني حنا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lvl="0" indent="-171450" algn="r" rtl="1" fontAlgn="ctr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يكون نمط من الأشياء المحسوسة</a:t>
                      </a:r>
                      <a:endParaRPr lang="ar-EG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marL="171450" lvl="0" indent="-171450" algn="r" rtl="1" fontAlgn="ctr">
                        <a:buFont typeface="Arial" panose="020B0604020202020204" pitchFamily="34" charset="0"/>
                        <a:buChar char="•"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</a:t>
                      </a:r>
                      <a:r>
                        <a:rPr lang="ar-EG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  1717                             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8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عام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EG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بسيطة</a:t>
                      </a:r>
                      <a:endParaRPr lang="ar-AE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ذهنية</a:t>
                      </a: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254810">
                <a:tc gridSpan="3">
                  <a:txBody>
                    <a:bodyPr/>
                    <a:lstStyle/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 ترتيب السيارات 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حمد وخليفة صديقان يحبان اللعب سويا ويفضلان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لعاب السيارات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.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 كل منهم لديه كم هائل من السيارات بكل الألوان والأشكال والأنواع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.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  وعندما يجتمعان ليلعباه سوياً يحضر كل منهم مجموعة من سياراته  ، وفي مر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ة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 من المرات قرر خليفة أن يصنع اكبر طابور من سيارات الشرطة والإسعاف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،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وقرر حمد أن يصنع اكبر طابور من سيارات السباق دات اللونين الأحمر والأصفر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.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 وبدأت المسابقة بينهم ، خليفة يضع سيارة شرطة ثم سيارة إسعاف وهكذا ليكمل النمط وحمد يضع سيارة حمراء ثم صفراء ليكمل النمط وقد فاز حمد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لأ</a:t>
                      </a:r>
                      <a:r>
                        <a:rPr lang="ar-EG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نه تمكن من صنع طابور اطول من خليفة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.</a:t>
                      </a:r>
                      <a:endParaRPr lang="ar-AE" sz="1200" b="1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ar-SA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الأنشطة الصفية: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تكوين نمط من لونين من الكرات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+mn-cs"/>
                        </a:rPr>
                        <a:t>يكون نمط من الأشياء المحسوسة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نمط من المكعبات الخشبية حسب اللون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+mn-cs"/>
                        </a:rPr>
                        <a:t>يكون نمط من الأشياء المحسوسة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نمط من الكرات الوبرية حسب اللون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+mn-cs"/>
                        </a:rPr>
                        <a:t>يكون نمط من الأشياء المحسوسة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نمط من مجسمات صغيرة للفواكه </a:t>
                      </a:r>
                      <a:r>
                        <a:rPr lang="ar-AE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من 3</a:t>
                      </a:r>
                      <a:r>
                        <a:rPr lang="ar-EG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انواع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يكون </a:t>
                      </a:r>
                      <a:r>
                        <a:rPr lang="ar-AE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</a:t>
                      </a:r>
                      <a:r>
                        <a:rPr lang="ar-EG" sz="1200" b="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مط </a:t>
                      </a: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من نوعين من الحيوانات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يكون نمط من الأشكال الهندسية المغناطيسيه على اللوح المعناطيسي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EG" sz="12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8292"/>
              </p:ext>
            </p:extLst>
          </p:nvPr>
        </p:nvGraphicFramePr>
        <p:xfrm>
          <a:off x="193963" y="329219"/>
          <a:ext cx="11804073" cy="5720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335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نشاط </a:t>
                      </a: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تحفيزي :-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0" u="none" baseline="0" dirty="0">
                          <a:latin typeface="Sakkal Majalla" panose="02000000000000000000" pitchFamily="2" charset="-78"/>
                          <a:cs typeface="+mn-cs"/>
                        </a:rPr>
                        <a:t>عمل قطار ورقي من 3 الوان ويكمل النمط بنفس الألأوان </a:t>
                      </a:r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</a:t>
                      </a: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نشاط  الفنى :-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1" u="none" baseline="0" dirty="0">
                          <a:latin typeface="Sakkal Majalla" panose="02000000000000000000" pitchFamily="2" charset="-78"/>
                          <a:cs typeface="+mn-cs"/>
                        </a:rPr>
                        <a:t>الدودة الملونة 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عمل دودة من الكرات الوبرية بنفس </a:t>
                      </a:r>
                      <a:r>
                        <a:rPr lang="ar-EG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النمط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من</a:t>
                      </a:r>
                      <a:r>
                        <a:rPr lang="ar-EG" sz="12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EG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4الوان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endParaRPr lang="ar-EG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النشاط الموسيقى:</a:t>
                      </a:r>
                    </a:p>
                    <a:p>
                      <a:pPr marL="171450" indent="-17145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200" b="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+mn-cs"/>
                        </a:rPr>
                        <a:t>لعبة قطار الأطفال ولد/بنت/ولد /بنت </a:t>
                      </a:r>
                      <a:endParaRPr lang="ar-AE" sz="1200" b="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226">
                <a:tc>
                  <a:txBody>
                    <a:bodyPr/>
                    <a:lstStyle/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+mn-cs"/>
                        </a:rPr>
                        <a:t> </a:t>
                      </a: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حل اوراق العمل </a:t>
                      </a:r>
                      <a:endParaRPr lang="ar-AE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5849">
                <a:tc>
                  <a:txBody>
                    <a:bodyPr/>
                    <a:lstStyle/>
                    <a:p>
                      <a:pPr algn="r" rtl="1"/>
                      <a:endParaRPr lang="ar-EG" sz="1200" b="0" baseline="0" dirty="0">
                        <a:latin typeface="Sakkal Majalla" panose="02000000000000000000" pitchFamily="2" charset="-78"/>
                        <a:cs typeface="+mn-cs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https://www.youtube.com/watch?v=h6Gzb2SicTg</a:t>
                      </a:r>
                      <a:endParaRPr kumimoji="0" lang="ar-E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+mn-cs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225">
                <a:tc>
                  <a:txBody>
                    <a:bodyPr/>
                    <a:lstStyle/>
                    <a:p>
                      <a:pPr algn="r" rtl="1"/>
                      <a:r>
                        <a:rPr lang="ar-EG" sz="1200" b="0" baseline="0" dirty="0">
                          <a:latin typeface="Sakkal Majalla" panose="02000000000000000000" pitchFamily="2" charset="-78"/>
                          <a:cs typeface="+mn-cs"/>
                        </a:rPr>
                        <a:t>ضعيف : يكون النمط 1/4                                           متوسط : يكون النمط 2/4                                  مرتفع : يكون النمط  3/4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+mn-cs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838201" y="6343984"/>
            <a:ext cx="2743200" cy="365125"/>
          </a:xfrm>
        </p:spPr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3074" name="Picture 2" descr="نشاط تقليد النمط او اكمال نمط هو نشاط... - مركز التأهيل اللغوى | Facebook">
            <a:extLst>
              <a:ext uri="{FF2B5EF4-FFF2-40B4-BE49-F238E27FC236}">
                <a16:creationId xmlns:a16="http://schemas.microsoft.com/office/drawing/2014/main" id="{9A0E2D37-7D9F-4BEA-9FBA-D1C2BBF00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865" y="808231"/>
            <a:ext cx="3151051" cy="221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8A101D3-B2FA-4A8D-93E6-7C4746AFD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EG" dirty="0"/>
              <a:t>أنشطة ومهارات 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4EBB12-7854-47B7-8D46-495BC4BD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48779" y="1025792"/>
            <a:ext cx="2959499" cy="734415"/>
          </a:xfrm>
        </p:spPr>
        <p:txBody>
          <a:bodyPr/>
          <a:lstStyle/>
          <a:p>
            <a:pPr algn="ctr"/>
            <a:r>
              <a:rPr lang="ar-EG" dirty="0"/>
              <a:t>يكون النمط 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555330-1968-45B9-A968-134CA6193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31" y="3971865"/>
            <a:ext cx="5158673" cy="1335789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https://www.youtube.com/watch?v=mTyxhLaZpVo</a:t>
            </a:r>
            <a:endParaRPr lang="ar-EG" dirty="0"/>
          </a:p>
          <a:p>
            <a:r>
              <a:rPr lang="en-GB" dirty="0">
                <a:hlinkClick r:id="rId3"/>
              </a:rPr>
              <a:t>https://www.youtube.com/watch?v=nujsgTWpUi8</a:t>
            </a:r>
            <a:endParaRPr lang="en-GB" dirty="0"/>
          </a:p>
        </p:txBody>
      </p:sp>
      <p:pic>
        <p:nvPicPr>
          <p:cNvPr id="1026" name="Picture 2" descr="الصفحة الأولى">
            <a:extLst>
              <a:ext uri="{FF2B5EF4-FFF2-40B4-BE49-F238E27FC236}">
                <a16:creationId xmlns:a16="http://schemas.microsoft.com/office/drawing/2014/main" id="{3594FC3B-224B-4484-9773-93C793E7D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6781">
            <a:off x="6666089" y="1360795"/>
            <a:ext cx="4113705" cy="315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113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5689" y="504396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يكون نمط من أشياء محسوسة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pic>
        <p:nvPicPr>
          <p:cNvPr id="2050" name="Picture 2" descr="أنشطة الباترن بلوكس pattern Blocks (أكثر من 14 نشاط) - Homeschool Garden">
            <a:extLst>
              <a:ext uri="{FF2B5EF4-FFF2-40B4-BE49-F238E27FC236}">
                <a16:creationId xmlns:a16="http://schemas.microsoft.com/office/drawing/2014/main" id="{4B95011F-1483-4207-85E4-24E456FF8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960" y="893172"/>
            <a:ext cx="5643955" cy="367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3563" y="5125235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EG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لعاب </a:t>
            </a:r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يكون النمط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pic>
        <p:nvPicPr>
          <p:cNvPr id="8194" name="Picture 2" descr="تعليم الانماط لاطفال الروضة من عمر 2 لل 4 سنوات( patterns)anaokulu için  desenler) - YouTube">
            <a:extLst>
              <a:ext uri="{FF2B5EF4-FFF2-40B4-BE49-F238E27FC236}">
                <a16:creationId xmlns:a16="http://schemas.microsoft.com/office/drawing/2014/main" id="{0E0D00D6-43AD-4B97-A603-2B02EC85E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502" y="896353"/>
            <a:ext cx="4232778" cy="349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Fruit Patterns - ABAB Patterns &amp; More - The Kids' Picture Show (Fun &amp;  Educational Learning Video) - YouTube">
            <a:extLst>
              <a:ext uri="{FF2B5EF4-FFF2-40B4-BE49-F238E27FC236}">
                <a16:creationId xmlns:a16="http://schemas.microsoft.com/office/drawing/2014/main" id="{AF426849-DEB1-4AE6-812D-06AB4B69D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695" y="896353"/>
            <a:ext cx="3598297" cy="349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73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اوراق عمل  / يكون النمط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2" descr="ورقة نشاط أكمل النمط في موضوع تحت البحر">
            <a:extLst>
              <a:ext uri="{FF2B5EF4-FFF2-40B4-BE49-F238E27FC236}">
                <a16:creationId xmlns:a16="http://schemas.microsoft.com/office/drawing/2014/main" id="{43BD4CCB-CD09-4899-B535-B2CAAE605D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4" r="14854"/>
          <a:stretch/>
        </p:blipFill>
        <p:spPr bwMode="auto">
          <a:xfrm>
            <a:off x="6095999" y="501650"/>
            <a:ext cx="4846637" cy="485641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atterns Coloring Pages | Coloring Pages | Pattern worksheet, Preschool  pattern worksheets, Sequencing activities preschool">
            <a:extLst>
              <a:ext uri="{FF2B5EF4-FFF2-40B4-BE49-F238E27FC236}">
                <a16:creationId xmlns:a16="http://schemas.microsoft.com/office/drawing/2014/main" id="{F8A05F5F-46FB-4BA1-97DB-8E25A3CE87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84" b="4213"/>
          <a:stretch/>
        </p:blipFill>
        <p:spPr bwMode="auto">
          <a:xfrm>
            <a:off x="1249364" y="501650"/>
            <a:ext cx="4585788" cy="485641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3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Picture 2" descr="Reception Complex Repeating Patterns | Classroom Secrets Kids">
            <a:extLst>
              <a:ext uri="{FF2B5EF4-FFF2-40B4-BE49-F238E27FC236}">
                <a16:creationId xmlns:a16="http://schemas.microsoft.com/office/drawing/2014/main" id="{3ACDAB07-DB63-4F31-973C-58ABC604AE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9" t="12104" r="2902" b="20769"/>
          <a:stretch/>
        </p:blipFill>
        <p:spPr bwMode="auto">
          <a:xfrm>
            <a:off x="2117558" y="545767"/>
            <a:ext cx="4432594" cy="4636169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اكمل النمط | مدونة جنى للأطفال">
            <a:extLst>
              <a:ext uri="{FF2B5EF4-FFF2-40B4-BE49-F238E27FC236}">
                <a16:creationId xmlns:a16="http://schemas.microsoft.com/office/drawing/2014/main" id="{0E617BE5-26EF-4AB6-BCC0-7216105EBA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1" t="16140" r="8989" b="16257"/>
          <a:stretch/>
        </p:blipFill>
        <p:spPr bwMode="auto">
          <a:xfrm>
            <a:off x="6822868" y="545766"/>
            <a:ext cx="3968496" cy="463617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4410C79-E8C7-411F-90AC-2C0C6FEEEA4A}"/>
              </a:ext>
            </a:extLst>
          </p:cNvPr>
          <p:cNvSpPr txBox="1">
            <a:spLocks/>
          </p:cNvSpPr>
          <p:nvPr/>
        </p:nvSpPr>
        <p:spPr>
          <a:xfrm>
            <a:off x="4111752" y="5524246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EG" sz="1600">
                <a:latin typeface="Sakkal Majalla" panose="02000000000000000000" pitchFamily="2" charset="-78"/>
                <a:cs typeface="Sakkal Majalla" panose="02000000000000000000" pitchFamily="2" charset="-78"/>
              </a:rPr>
              <a:t>اوراق عمل  / يكون النمط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2560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2" descr="ورقة عمل نمط الألوان لدعم تدريس اليرقة">
            <a:extLst>
              <a:ext uri="{FF2B5EF4-FFF2-40B4-BE49-F238E27FC236}">
                <a16:creationId xmlns:a16="http://schemas.microsoft.com/office/drawing/2014/main" id="{C111FCAF-72C0-460C-A072-1E8CD01234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82" t="6828" r="5680" b="28410"/>
          <a:stretch/>
        </p:blipFill>
        <p:spPr bwMode="auto">
          <a:xfrm>
            <a:off x="1485899" y="786062"/>
            <a:ext cx="3968495" cy="4148849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انشطه اكمل بنفس النمط🔴🔵🔴🔵 | مدونة جنى للأطفال">
            <a:extLst>
              <a:ext uri="{FF2B5EF4-FFF2-40B4-BE49-F238E27FC236}">
                <a16:creationId xmlns:a16="http://schemas.microsoft.com/office/drawing/2014/main" id="{4FE98259-2E1E-492C-9946-7E331A06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068" y="786063"/>
            <a:ext cx="4499033" cy="4148849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A810E6A-1E4C-47E8-9E69-E10091A41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5524246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اوراق عمل  / يكون النمط </a:t>
            </a:r>
            <a:endParaRPr lang="en-US" sz="1600" dirty="0">
              <a:latin typeface="Sakkal Majalla" panose="02000000000000000000" pitchFamily="2" charset="-7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4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320</Words>
  <Application>Microsoft Office PowerPoint</Application>
  <PresentationFormat>Widescreen</PresentationFormat>
  <Paragraphs>70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يكون نمط من الأشياء المحسوسة</vt:lpstr>
      <vt:lpstr>PowerPoint Presentation</vt:lpstr>
      <vt:lpstr>PowerPoint Presentation</vt:lpstr>
      <vt:lpstr>يكون النمط </vt:lpstr>
      <vt:lpstr>يكون نمط من أشياء محسوسة </vt:lpstr>
      <vt:lpstr>ألعاب / يكون النمط </vt:lpstr>
      <vt:lpstr>اوراق عمل  / يكون النمط </vt:lpstr>
      <vt:lpstr>PowerPoint Presentation</vt:lpstr>
      <vt:lpstr>اوراق عمل  / يكون النمط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اليه العمل على برنامج البوربوينت</dc:title>
  <dc:creator>اريني يعقوب</dc:creator>
  <cp:lastModifiedBy>YUSRA ABDULLA NASER SHAAYA</cp:lastModifiedBy>
  <cp:revision>15</cp:revision>
  <dcterms:created xsi:type="dcterms:W3CDTF">2020-11-23T05:22:16Z</dcterms:created>
  <dcterms:modified xsi:type="dcterms:W3CDTF">2020-12-16T06:14:37Z</dcterms:modified>
</cp:coreProperties>
</file>