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64" r:id="rId4"/>
    <p:sldId id="277" r:id="rId5"/>
    <p:sldId id="271" r:id="rId6"/>
    <p:sldId id="290" r:id="rId7"/>
    <p:sldId id="286" r:id="rId8"/>
    <p:sldId id="291" r:id="rId9"/>
    <p:sldId id="292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958D1-8180-4DF3-9C46-0962768E0CA6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396A-ADBF-495D-9B3E-F2F05B646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46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8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C6C2-D99B-49AB-AAEC-2C1C863FF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E36AD-879C-4301-B744-4A83F187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34E30-9168-490E-AEEC-328635ED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A77E-89E8-4C34-B16A-3BAE80E8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E40-82F9-4073-BF9F-8E24B154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3F050-2485-43AD-B5F2-2DB78DA27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2DB64-1402-4014-B1E2-925BE29D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5767F-E843-42A1-9161-BA3DC8C7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183C5-DB37-4DE0-A4BC-E1BA4EA7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84A9F-779E-4C86-80B1-C304A0BF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C262A-156E-49DB-B477-8F77D268D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F212C-95BA-487A-A3B0-60805093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9D2A-025C-468F-A532-2A44A9EB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4B074-A692-4269-BA4A-35DDA31F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F8A8-A567-4D0E-BC0A-B9930ADA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3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998518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15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0003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72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2A0AA-E42C-4095-95D2-1560093A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620F5-DC3F-443B-B72A-E20AD4126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4525D-D4C5-40C4-86C5-3934982C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62C12-B277-4720-AEF3-71167012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AA3F-A03D-4CDF-8296-1859DE9A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42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9741-5AB1-4B44-8E94-65833B96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0BCCC-8D76-4331-B206-066EFBBD2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C1DD-E8CF-4785-A5B4-911BFF0D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D80C-3515-4CD0-9155-1470182B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1DA1-AC14-4421-9196-67BF6D95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1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B875-DB04-4599-9C9B-2F5E380D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F868-C4CF-4F90-98C8-0484CE017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9C485-BC49-455B-AD1E-8FC31713F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942E2-385E-4D2F-B6FB-4D70372B7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8B6D5-46C4-42A1-9299-9F54B054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D4750-F1C3-41C8-8521-6B84CE6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714D-3292-4B98-A98B-27F704A2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AC68-E9E0-4C8D-B93F-DC1F5A5D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6A0BF-7D67-405A-ABD4-D4F1A49B0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DEC29-BCDA-42B0-8305-F3B4E20C9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616A7-1203-4088-B7AC-DDDEAC160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292E6-5D65-465E-A0D7-1EF35D7C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B7C24-8565-4BB0-B7A6-BA63F25B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AD4EB-1869-449A-8583-B5A4DD60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6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2D4C-75ED-4C1A-A79C-F1DA3BA2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E7F21-7998-4E08-9C86-0B6DBC1D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08456-385A-494E-A90B-44DC4A03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2579C-03C5-4183-A5CF-8D2377325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45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E6560-CFE4-4852-9157-48AA9DBD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2A407-BEB3-4B14-A4BC-1E8A26B5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7D5C6-26C3-4B74-85BF-DC4B7F10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2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C5B4-4747-4E6D-BD5C-40C7A6B7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99E4-60DF-4AE5-A1C9-9F3D67764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E53C-754A-496E-BB6B-AA68DB904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10952-6F61-4634-BE8E-A93BCE50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0647-3004-4ACB-ABA8-6C031240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A4121-C458-441F-ACBA-D93144A5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4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E68F-6C24-411C-A6A4-2CC99240C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8F12E-54F3-4CB0-9012-2BC78EF6D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7E31-8163-43E8-98AE-5229BB10C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3654D-92C7-48DE-BF29-4D1DFC21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31797-B4D4-48BF-B98E-140FCC99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B60C-4FEC-42B3-96F1-3B00123D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33550-D528-4800-9A8F-50D763F1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70B4-9CB5-4BA3-969F-A40740CBD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ED11-D0BB-48DB-8B43-DD4F9B818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CB67-5D6C-4255-9C78-D6FEE98B2B12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E4224-F3FB-4995-837D-E79ADC293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57E0C-D54B-4F09-80EB-D94402A24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5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mWOuyTxb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lUtByKhdVM" TargetMode="External"/><Relationship Id="rId2" Type="http://schemas.openxmlformats.org/officeDocument/2006/relationships/hyperlink" Target="https://www.youtube.com/watch?v=RXs_lCpaACg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hyperlink" Target="https://www.youtube.com/watch?v=wu5nxSCBIPk" TargetMode="External"/><Relationship Id="rId4" Type="http://schemas.openxmlformats.org/officeDocument/2006/relationships/hyperlink" Target="https://www.youtube.com/watch?v=XUxrNdclMV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lvl="0" indent="-171450" algn="r" rtl="1" fontAlgn="ctr">
              <a:buFont typeface="Arial" panose="020B0604020202020204" pitchFamily="34" charset="0"/>
              <a:buChar char="•"/>
            </a:pPr>
            <a:r>
              <a:rPr lang="ar-A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يميز الأشكال الهندسية ثنائية الابعاد : مثلث، مربع، مستطيل، دائرة .</a:t>
            </a:r>
            <a:endParaRPr lang="ar-EG" sz="28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 rot="741253">
            <a:off x="8667742" y="5262128"/>
            <a:ext cx="2459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800" b="0" i="0" u="none" strike="noStrike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الرياض</a:t>
            </a:r>
            <a:r>
              <a:rPr lang="ar-AE" sz="1800" b="0" i="0" u="none" strike="noStrike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ي</a:t>
            </a:r>
            <a:r>
              <a:rPr lang="ar-EG" sz="1800" b="0" i="0" u="none" strike="noStrike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ات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37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فرز  وتصنيف الأشكال الهندسية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2" descr="أنشطة لطفل مبدع - الأشكال الهندسية للأطفال 3-5 سنوات... | Facebook">
            <a:extLst>
              <a:ext uri="{FF2B5EF4-FFF2-40B4-BE49-F238E27FC236}">
                <a16:creationId xmlns:a16="http://schemas.microsoft.com/office/drawing/2014/main" id="{AEE26F6E-43FE-4150-A15F-2955EF654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803" y="809625"/>
            <a:ext cx="3776653" cy="41695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نشاط تعليم الطفل مطابقة اللون مع الشكل/Şekiller ve Renkler etkinliği/Shapes  and Colors activity - YouTube">
            <a:extLst>
              <a:ext uri="{FF2B5EF4-FFF2-40B4-BE49-F238E27FC236}">
                <a16:creationId xmlns:a16="http://schemas.microsoft.com/office/drawing/2014/main" id="{6889EF11-8B52-408E-B7CF-25637223C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873" y="809625"/>
            <a:ext cx="3968496" cy="41695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07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936206"/>
              </p:ext>
            </p:extLst>
          </p:nvPr>
        </p:nvGraphicFramePr>
        <p:xfrm>
          <a:off x="154004" y="224446"/>
          <a:ext cx="11906451" cy="6256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0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يسرى الشايع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إريني حنا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يميز الأشكال الهندسية ثنائية الابعاد : مثلث، مربع، مستطيل، دائرة .</a:t>
                      </a:r>
                      <a:endParaRPr lang="ar-EG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</a:t>
                      </a:r>
                      <a:r>
                        <a:rPr lang="ar-EG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  1718                             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عام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بسيطة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ذهنية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54810">
                <a:tc gridSpan="3">
                  <a:txBody>
                    <a:bodyPr/>
                    <a:lstStyle/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فرز الأشكال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 حصة الرياضيات قسمت المعلمة الصف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لى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أربع مجموعات وطلبت المعلمة من هند وفاطمة أن تأخذا سلة مجسمات الأشكال الهندسية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تفرز هند الأشكال كل مجموعة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ى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حدى في سلة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صغير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ة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حسب الشكل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</a:t>
                      </a:r>
                      <a:endParaRPr lang="ar-EG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سلة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لمجسمات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الدوائر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وسلة لمجسمات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المربعات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وسلة لمجسمات المثلثات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وسلة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لمجسمات المستطيلات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ar-EG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وطلبت المعلمة من كل مجموعة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تأخد شكل من كل سلة وتضعه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مامها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على طاولة المجموعة ومن ثم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تسمي الطالبات الأشكال الهندسية الاربعة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تلوين الأشكال الهندسية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فرز وتصنيف الأشكال الهندسية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مطابقة الأشكال الهندسية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يكمل نمط من الأشكال الهندسية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يضع الشكل الهندسي في الفراغ المناسب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EG" sz="1200" b="0" u="none" baseline="0" dirty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EG" sz="12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EG" sz="12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10510"/>
              </p:ext>
            </p:extLst>
          </p:nvPr>
        </p:nvGraphicFramePr>
        <p:xfrm>
          <a:off x="193963" y="329219"/>
          <a:ext cx="11804073" cy="5753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264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نشاط تحفيزي :-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فرز </a:t>
                      </a:r>
                      <a:r>
                        <a:rPr lang="ar-EG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تصنيف </a:t>
                      </a:r>
                      <a:r>
                        <a:rPr lang="ar-EG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الاشكال الهندسية المغناطيسية على اللوح المغناطيسي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</a:t>
                      </a: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نشاط  الفنى :-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+mn-cs"/>
                        </a:rPr>
                        <a:t>عمل مجسمات  للأشكال الهندسية ثنائية الابعاد من الصلصال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26"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حل </a:t>
                      </a:r>
                      <a:r>
                        <a:rPr lang="ar-EG" sz="1200" b="0" baseline="0" dirty="0" smtClean="0">
                          <a:latin typeface="Sakkal Majalla" panose="02000000000000000000" pitchFamily="2" charset="-78"/>
                          <a:cs typeface="+mn-cs"/>
                        </a:rPr>
                        <a:t>ورق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+mn-cs"/>
                        </a:rPr>
                        <a:t>ة</a:t>
                      </a:r>
                      <a:r>
                        <a:rPr lang="ar-EG" sz="1200" b="0" baseline="0" dirty="0" smtClean="0"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العمل 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909">
                <a:tc>
                  <a:txBody>
                    <a:bodyPr/>
                    <a:lstStyle/>
                    <a:p>
                      <a:pPr algn="r" rtl="1"/>
                      <a:endParaRPr lang="ar-EG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https://www.youtube.com/watch?v=xmWOuyTxb60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225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ضعيف : تسمية الشكل 1/4                                           متوسط : تسمية الشكل 2/4                                  مرتفع : تسمية الشكل 3/4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+mn-cs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1" y="6343984"/>
            <a:ext cx="2743200" cy="365125"/>
          </a:xfrm>
        </p:spPr>
        <p:txBody>
          <a:bodyPr/>
          <a:lstStyle/>
          <a:p>
            <a:fld id="{13E19267-0502-414C-ADC8-E730C18BC296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E98D8C-7510-4A62-8B71-813236A451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542" y="75767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A101D3-B2FA-4A8D-93E6-7C4746AFD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EG" dirty="0"/>
              <a:t>أنشطة ومهارات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4EBB12-7854-47B7-8D46-495BC4BD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674939" y="980303"/>
            <a:ext cx="3829871" cy="734415"/>
          </a:xfrm>
        </p:spPr>
        <p:txBody>
          <a:bodyPr>
            <a:normAutofit fontScale="90000"/>
          </a:bodyPr>
          <a:lstStyle/>
          <a:p>
            <a:pPr algn="ctr"/>
            <a:r>
              <a:rPr lang="ar-EG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ت</a:t>
            </a:r>
            <a:r>
              <a:rPr lang="ar-AE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م</a:t>
            </a:r>
            <a:r>
              <a:rPr lang="ar-EG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ي</a:t>
            </a:r>
            <a:r>
              <a:rPr lang="ar-AE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يز الأشكال الهندسية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555330-1968-45B9-A968-134CA6193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31" y="3971865"/>
            <a:ext cx="5158673" cy="1335789"/>
          </a:xfrm>
        </p:spPr>
        <p:txBody>
          <a:bodyPr/>
          <a:lstStyle/>
          <a:p>
            <a:r>
              <a:rPr lang="ar-EG" dirty="0"/>
              <a:t> </a:t>
            </a:r>
            <a:r>
              <a:rPr lang="en-GB" dirty="0">
                <a:hlinkClick r:id="rId2"/>
              </a:rPr>
              <a:t>https://www.youtube.com/watch?v=RXs_lCpaACg</a:t>
            </a:r>
            <a:endParaRPr lang="ar-EG" dirty="0"/>
          </a:p>
          <a:p>
            <a:r>
              <a:rPr lang="ar-EG" dirty="0"/>
              <a:t> </a:t>
            </a:r>
            <a:r>
              <a:rPr lang="en-GB" dirty="0">
                <a:hlinkClick r:id="rId3"/>
              </a:rPr>
              <a:t>https://www.youtube.com/watch?v=flUtByKhdVM</a:t>
            </a:r>
            <a:endParaRPr lang="ar-EG" dirty="0"/>
          </a:p>
          <a:p>
            <a:r>
              <a:rPr lang="ar-EG" dirty="0"/>
              <a:t> </a:t>
            </a:r>
            <a:r>
              <a:rPr lang="en-GB" dirty="0">
                <a:hlinkClick r:id="rId4"/>
              </a:rPr>
              <a:t>https://www.youtube.com/watch?v=XUxrNdclMVg</a:t>
            </a:r>
            <a:endParaRPr lang="ar-EG" dirty="0"/>
          </a:p>
          <a:p>
            <a:r>
              <a:rPr lang="ar-EG" dirty="0"/>
              <a:t> </a:t>
            </a:r>
            <a:r>
              <a:rPr lang="en-GB" dirty="0">
                <a:hlinkClick r:id="rId5"/>
              </a:rPr>
              <a:t>https://www.youtube.com/watch?v=wu5nxSCBIPk</a:t>
            </a:r>
            <a:endParaRPr lang="en-GB" dirty="0"/>
          </a:p>
        </p:txBody>
      </p:sp>
      <p:pic>
        <p:nvPicPr>
          <p:cNvPr id="7" name="Picture 6" descr="أنشودة الأشكال الهندسية للأطفال - Arabic shapes song for kids - YouTube">
            <a:extLst>
              <a:ext uri="{FF2B5EF4-FFF2-40B4-BE49-F238E27FC236}">
                <a16:creationId xmlns:a16="http://schemas.microsoft.com/office/drawing/2014/main" id="{C3A0B820-1729-4334-A388-FC5E2942F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1133">
            <a:off x="6574403" y="656461"/>
            <a:ext cx="4356468" cy="4376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11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 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/</a:t>
            </a:r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لعاب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مقترحة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 descr="تعلم الاشكال بالصلصال - The Shapes - YouTube">
            <a:extLst>
              <a:ext uri="{FF2B5EF4-FFF2-40B4-BE49-F238E27FC236}">
                <a16:creationId xmlns:a16="http://schemas.microsoft.com/office/drawing/2014/main" id="{4D82D4CD-E10C-4DA2-ABA0-330575510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504" y="1285875"/>
            <a:ext cx="3741281" cy="35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تعليم الأطفال الأشكال الهندسية دائرة 🔴... - First Point School /مدرسة  النقطة الأولى | فيسبوك">
            <a:extLst>
              <a:ext uri="{FF2B5EF4-FFF2-40B4-BE49-F238E27FC236}">
                <a16:creationId xmlns:a16="http://schemas.microsoft.com/office/drawing/2014/main" id="{FEEC9B39-A878-4F85-9637-CCD1365F8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978" y="1285874"/>
            <a:ext cx="3533492" cy="352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8D5FB-50B1-40F8-AD3F-0EA58980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 / </a:t>
            </a:r>
            <a:r>
              <a:rPr lang="ar-AE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لعاب </a:t>
            </a:r>
            <a:r>
              <a:rPr lang="ar-EG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خشبية             </a:t>
            </a:r>
            <a:endParaRPr lang="en-GB" dirty="0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2095E8B3-A413-424A-B837-42C6B26E6F42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pic>
        <p:nvPicPr>
          <p:cNvPr id="9218" name="Picture 2" descr="ألعاب خشبية للصغار ولوحة ترتيب الأشكال من بوكسيكي| لعبة ترتيب الأشكال  الهندسية فوق بعضها | لعبة خشبية صديقة للبيئة وغير سامة |ألعاب لتنمية  المهارات الحركية الدقيقة للأطفال في الطفولة المبكرة: Amazon.ae">
            <a:extLst>
              <a:ext uri="{FF2B5EF4-FFF2-40B4-BE49-F238E27FC236}">
                <a16:creationId xmlns:a16="http://schemas.microsoft.com/office/drawing/2014/main" id="{112B48AE-8524-4609-B333-15B41F281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55" y="1113044"/>
            <a:ext cx="4010025" cy="405079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تسوق ليوو ولعبة تصنيف الأشكال الهندسية مكونة من 10 قطع أونلاين في الإمارات">
            <a:extLst>
              <a:ext uri="{FF2B5EF4-FFF2-40B4-BE49-F238E27FC236}">
                <a16:creationId xmlns:a16="http://schemas.microsoft.com/office/drawing/2014/main" id="{96AEEA24-DB44-4BCD-88BB-7F9E9EDBBE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4" t="17917" r="9221" b="17896"/>
          <a:stretch/>
        </p:blipFill>
        <p:spPr bwMode="auto">
          <a:xfrm>
            <a:off x="7771571" y="1113044"/>
            <a:ext cx="3838574" cy="405079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لعبة بازل الأشكال الهندسية بعيدان الخشب للاطفال بطريقة سهلة وبسيطة Puzzle  sticks">
            <a:extLst>
              <a:ext uri="{FF2B5EF4-FFF2-40B4-BE49-F238E27FC236}">
                <a16:creationId xmlns:a16="http://schemas.microsoft.com/office/drawing/2014/main" id="{6EF6E008-7F8D-4A6F-B232-BCF76BEBA3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5" t="4295" b="-1"/>
          <a:stretch/>
        </p:blipFill>
        <p:spPr bwMode="auto">
          <a:xfrm>
            <a:off x="4867275" y="2036888"/>
            <a:ext cx="2457450" cy="215741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11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 / أوراق عمل  /تلوين وتخطيط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pic>
        <p:nvPicPr>
          <p:cNvPr id="10" name="Picture 2" descr="اوراق عمل جديدة للأطفال 000">
            <a:extLst>
              <a:ext uri="{FF2B5EF4-FFF2-40B4-BE49-F238E27FC236}">
                <a16:creationId xmlns:a16="http://schemas.microsoft.com/office/drawing/2014/main" id="{B8BA85B0-3F63-41DE-B8DD-2AB9B44836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5" t="15000" r="8761" b="3982"/>
          <a:stretch/>
        </p:blipFill>
        <p:spPr bwMode="auto">
          <a:xfrm>
            <a:off x="1247283" y="780321"/>
            <a:ext cx="4391026" cy="426866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اوراق عمل الاشكال الهندسية للاطفال - تلوين ورسم جاهزة للطباعة تدريبات  الأشكال ⋆ بالعربي نتعلم">
            <a:extLst>
              <a:ext uri="{FF2B5EF4-FFF2-40B4-BE49-F238E27FC236}">
                <a16:creationId xmlns:a16="http://schemas.microsoft.com/office/drawing/2014/main" id="{ACA7EAB7-BF4C-4F29-83A0-E9EFCBC881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2" b="4733"/>
          <a:stretch/>
        </p:blipFill>
        <p:spPr bwMode="auto">
          <a:xfrm>
            <a:off x="6125798" y="780321"/>
            <a:ext cx="4969604" cy="426866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3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 / أوراق عمل /رسم الأشكال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2" descr="66 ورقة عمل ما قبل الكتابة جاهزة للطباعة 2017, الصف الأول, لغة عربية, الفصل  الأول, 2016-2017, - المناهج الإماراتية">
            <a:extLst>
              <a:ext uri="{FF2B5EF4-FFF2-40B4-BE49-F238E27FC236}">
                <a16:creationId xmlns:a16="http://schemas.microsoft.com/office/drawing/2014/main" id="{85A26A25-7105-4D17-82B8-8FA28AF552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5" b="15860"/>
          <a:stretch/>
        </p:blipFill>
        <p:spPr bwMode="auto">
          <a:xfrm>
            <a:off x="1685927" y="567183"/>
            <a:ext cx="4629842" cy="440486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اوراق عمل الاشكال الهندسية للاطفال - تلوين ورسم جاهزة للطباعة تدريبات  الأشكال ⋆ بالعربي نتعلم | Powerpoint background design, Alphabet, Arabic  alphabet">
            <a:extLst>
              <a:ext uri="{FF2B5EF4-FFF2-40B4-BE49-F238E27FC236}">
                <a16:creationId xmlns:a16="http://schemas.microsoft.com/office/drawing/2014/main" id="{E53E4CB1-B823-4C39-9659-B1D544C79692}"/>
              </a:ext>
            </a:extLst>
          </p:cNvPr>
          <p:cNvPicPr>
            <a:picLocks noGrp="1" noChangeAspect="1" noChangeArrowheads="1"/>
          </p:cNvPicPr>
          <p:nvPr>
            <p:ph type="media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3809" r="4500" b="35462"/>
          <a:stretch/>
        </p:blipFill>
        <p:spPr bwMode="auto">
          <a:xfrm>
            <a:off x="6715124" y="567183"/>
            <a:ext cx="3790949" cy="440486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23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 / أوراق عمل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87C7351D-536F-4809-B1C2-2E2DF9A67E17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36A9721-33CB-4409-85A3-0A60B9183E1A}"/>
              </a:ext>
            </a:extLst>
          </p:cNvPr>
          <p:cNvGrpSpPr/>
          <p:nvPr/>
        </p:nvGrpSpPr>
        <p:grpSpPr>
          <a:xfrm>
            <a:off x="1471994" y="501650"/>
            <a:ext cx="9511094" cy="4755547"/>
            <a:chOff x="1471994" y="501650"/>
            <a:chExt cx="9511094" cy="4755547"/>
          </a:xfrm>
        </p:grpSpPr>
        <p:pic>
          <p:nvPicPr>
            <p:cNvPr id="7" name="Picture 2" descr="ورقة عمل فرز أشكال ثنائية الأبعاد">
              <a:extLst>
                <a:ext uri="{FF2B5EF4-FFF2-40B4-BE49-F238E27FC236}">
                  <a16:creationId xmlns:a16="http://schemas.microsoft.com/office/drawing/2014/main" id="{A060638D-5A81-4D02-B2DA-010F63BA76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1994" y="501650"/>
              <a:ext cx="9511094" cy="4755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D5B60B1-46E7-44D2-9D23-B02A32843BE7}"/>
                </a:ext>
              </a:extLst>
            </p:cNvPr>
            <p:cNvSpPr/>
            <p:nvPr/>
          </p:nvSpPr>
          <p:spPr>
            <a:xfrm>
              <a:off x="8758238" y="4457700"/>
              <a:ext cx="2085975" cy="5286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1244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298</Words>
  <Application>Microsoft Office PowerPoint</Application>
  <PresentationFormat>Widescreen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يميز الأشكال الهندسية ثنائية الابعاد : مثلث، مربع، مستطيل، دائرة .</vt:lpstr>
      <vt:lpstr>PowerPoint Presentation</vt:lpstr>
      <vt:lpstr>PowerPoint Presentation</vt:lpstr>
      <vt:lpstr>تمييز الأشكال الهندسية</vt:lpstr>
      <vt:lpstr>الأشكال الهندسية /ألعاب مقترحة </vt:lpstr>
      <vt:lpstr>الأشكال الهندسية / ألعاب خشبية             </vt:lpstr>
      <vt:lpstr>الأشكال الهندسية / أوراق عمل  /تلوين وتخطيط </vt:lpstr>
      <vt:lpstr>الأشكال الهندسية / أوراق عمل /رسم الأشكال </vt:lpstr>
      <vt:lpstr>الأشكال الهندسية / أوراق عمل </vt:lpstr>
      <vt:lpstr>فرز  وتصنيف الأشكال الهندسية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اليه العمل على برنامج البوربوينت</dc:title>
  <dc:creator>اريني يعقوب</dc:creator>
  <cp:lastModifiedBy>YUSRA ABDULLA NASER SHAAYA</cp:lastModifiedBy>
  <cp:revision>13</cp:revision>
  <dcterms:created xsi:type="dcterms:W3CDTF">2020-11-23T05:22:16Z</dcterms:created>
  <dcterms:modified xsi:type="dcterms:W3CDTF">2020-12-15T11:28:49Z</dcterms:modified>
</cp:coreProperties>
</file>