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19"/>
  </p:notesMasterIdLst>
  <p:sldIdLst>
    <p:sldId id="282" r:id="rId7"/>
    <p:sldId id="277" r:id="rId8"/>
    <p:sldId id="268" r:id="rId9"/>
    <p:sldId id="269" r:id="rId10"/>
    <p:sldId id="275" r:id="rId11"/>
    <p:sldId id="271" r:id="rId12"/>
    <p:sldId id="280" r:id="rId13"/>
    <p:sldId id="281" r:id="rId14"/>
    <p:sldId id="272" r:id="rId15"/>
    <p:sldId id="27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41A5D-C0FC-4B92-AC16-4A9F0EA83705}" v="32" dt="2021-01-22T17:59:4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e memo" userId="bc15edd56c342683" providerId="LiveId" clId="{07641A5D-C0FC-4B92-AC16-4A9F0EA83705}"/>
    <pc:docChg chg="undo custSel modSld sldOrd">
      <pc:chgData name="meme memo" userId="bc15edd56c342683" providerId="LiveId" clId="{07641A5D-C0FC-4B92-AC16-4A9F0EA83705}" dt="2021-01-22T18:00:27.415" v="296" actId="20577"/>
      <pc:docMkLst>
        <pc:docMk/>
      </pc:docMkLst>
      <pc:sldChg chg="addSp delSp modSp mod">
        <pc:chgData name="meme memo" userId="bc15edd56c342683" providerId="LiveId" clId="{07641A5D-C0FC-4B92-AC16-4A9F0EA83705}" dt="2021-01-22T17:52:53.111" v="165" actId="732"/>
        <pc:sldMkLst>
          <pc:docMk/>
          <pc:sldMk cId="175798623" sldId="268"/>
        </pc:sldMkLst>
        <pc:spChg chg="del">
          <ac:chgData name="meme memo" userId="bc15edd56c342683" providerId="LiveId" clId="{07641A5D-C0FC-4B92-AC16-4A9F0EA83705}" dt="2021-01-22T17:52:39.968" v="164"/>
          <ac:spMkLst>
            <pc:docMk/>
            <pc:sldMk cId="175798623" sldId="268"/>
            <ac:spMk id="8" creationId="{95B7A96D-39A0-4BFE-83AF-4D3E0D5D5E0F}"/>
          </ac:spMkLst>
        </pc:spChg>
        <pc:picChg chg="add mod modCrop">
          <ac:chgData name="meme memo" userId="bc15edd56c342683" providerId="LiveId" clId="{07641A5D-C0FC-4B92-AC16-4A9F0EA83705}" dt="2021-01-22T17:52:53.111" v="165" actId="732"/>
          <ac:picMkLst>
            <pc:docMk/>
            <pc:sldMk cId="175798623" sldId="268"/>
            <ac:picMk id="9" creationId="{58766ECB-1B7B-4604-9BA7-DE66CB36EC1F}"/>
          </ac:picMkLst>
        </pc:picChg>
      </pc:sldChg>
      <pc:sldChg chg="modSp mod">
        <pc:chgData name="meme memo" userId="bc15edd56c342683" providerId="LiveId" clId="{07641A5D-C0FC-4B92-AC16-4A9F0EA83705}" dt="2021-01-22T17:26:46.758" v="127" actId="1076"/>
        <pc:sldMkLst>
          <pc:docMk/>
          <pc:sldMk cId="684718468" sldId="269"/>
        </pc:sldMkLst>
        <pc:spChg chg="mod">
          <ac:chgData name="meme memo" userId="bc15edd56c342683" providerId="LiveId" clId="{07641A5D-C0FC-4B92-AC16-4A9F0EA83705}" dt="2021-01-22T17:24:42.853" v="77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07641A5D-C0FC-4B92-AC16-4A9F0EA83705}" dt="2021-01-22T17:24:30.138" v="76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07641A5D-C0FC-4B92-AC16-4A9F0EA83705}" dt="2021-01-22T17:23:36.172" v="71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07641A5D-C0FC-4B92-AC16-4A9F0EA83705}" dt="2021-01-22T17:23:48.670" v="72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07641A5D-C0FC-4B92-AC16-4A9F0EA83705}" dt="2021-01-22T17:26:23.210" v="125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07641A5D-C0FC-4B92-AC16-4A9F0EA83705}" dt="2021-01-22T17:26:46.758" v="127" actId="1076"/>
          <ac:spMkLst>
            <pc:docMk/>
            <pc:sldMk cId="684718468" sldId="269"/>
            <ac:spMk id="14" creationId="{00000000-0000-0000-0000-000000000000}"/>
          </ac:spMkLst>
        </pc:spChg>
        <pc:graphicFrameChg chg="mod">
          <ac:chgData name="meme memo" userId="bc15edd56c342683" providerId="LiveId" clId="{07641A5D-C0FC-4B92-AC16-4A9F0EA83705}" dt="2021-01-22T17:22:57.689" v="6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modSp mod">
        <pc:chgData name="meme memo" userId="bc15edd56c342683" providerId="LiveId" clId="{07641A5D-C0FC-4B92-AC16-4A9F0EA83705}" dt="2021-01-22T17:30:50.357" v="144" actId="1076"/>
        <pc:sldMkLst>
          <pc:docMk/>
          <pc:sldMk cId="2823766337" sldId="271"/>
        </pc:sldMkLst>
        <pc:spChg chg="mod">
          <ac:chgData name="meme memo" userId="bc15edd56c342683" providerId="LiveId" clId="{07641A5D-C0FC-4B92-AC16-4A9F0EA83705}" dt="2021-01-22T17:30:50.357" v="144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07641A5D-C0FC-4B92-AC16-4A9F0EA83705}" dt="2021-01-22T17:29:15.188" v="137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07641A5D-C0FC-4B92-AC16-4A9F0EA83705}" dt="2021-01-22T17:30:33.138" v="142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07641A5D-C0FC-4B92-AC16-4A9F0EA83705}" dt="2021-01-22T17:29:00.243" v="135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07641A5D-C0FC-4B92-AC16-4A9F0EA83705}" dt="2021-01-22T17:27:45.638" v="130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07641A5D-C0FC-4B92-AC16-4A9F0EA83705}" dt="2021-01-22T17:27:59.323" v="131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07641A5D-C0FC-4B92-AC16-4A9F0EA83705}" dt="2021-01-22T17:30:10.293" v="140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07641A5D-C0FC-4B92-AC16-4A9F0EA83705}" dt="2021-01-22T17:29:54.402" v="139" actId="20577"/>
          <ac:spMkLst>
            <pc:docMk/>
            <pc:sldMk cId="2823766337" sldId="271"/>
            <ac:spMk id="17" creationId="{00000000-0000-0000-0000-000000000000}"/>
          </ac:spMkLst>
        </pc:spChg>
      </pc:sldChg>
      <pc:sldChg chg="addSp delSp modSp mod">
        <pc:chgData name="meme memo" userId="bc15edd56c342683" providerId="LiveId" clId="{07641A5D-C0FC-4B92-AC16-4A9F0EA83705}" dt="2021-01-22T17:57:23.897" v="226" actId="14100"/>
        <pc:sldMkLst>
          <pc:docMk/>
          <pc:sldMk cId="2840331099" sldId="272"/>
        </pc:sldMkLst>
        <pc:spChg chg="mod">
          <ac:chgData name="meme memo" userId="bc15edd56c342683" providerId="LiveId" clId="{07641A5D-C0FC-4B92-AC16-4A9F0EA83705}" dt="2021-01-22T17:57:19.033" v="225" actId="20577"/>
          <ac:spMkLst>
            <pc:docMk/>
            <pc:sldMk cId="2840331099" sldId="272"/>
            <ac:spMk id="13" creationId="{F845AB00-1C5C-4EB0-B93F-C03AB7A9BC6F}"/>
          </ac:spMkLst>
        </pc:spChg>
        <pc:picChg chg="add del mod">
          <ac:chgData name="meme memo" userId="bc15edd56c342683" providerId="LiveId" clId="{07641A5D-C0FC-4B92-AC16-4A9F0EA83705}" dt="2021-01-22T17:56:09.198" v="194" actId="21"/>
          <ac:picMkLst>
            <pc:docMk/>
            <pc:sldMk cId="2840331099" sldId="272"/>
            <ac:picMk id="3" creationId="{F2719E05-D565-4015-BC3D-353D54A3E5E1}"/>
          </ac:picMkLst>
        </pc:picChg>
        <pc:picChg chg="add del mod">
          <ac:chgData name="meme memo" userId="bc15edd56c342683" providerId="LiveId" clId="{07641A5D-C0FC-4B92-AC16-4A9F0EA83705}" dt="2021-01-22T17:56:22.119" v="196" actId="21"/>
          <ac:picMkLst>
            <pc:docMk/>
            <pc:sldMk cId="2840331099" sldId="272"/>
            <ac:picMk id="6" creationId="{D505A120-12D4-4ADA-A245-97D26A91D50D}"/>
          </ac:picMkLst>
        </pc:picChg>
        <pc:picChg chg="add mod modCrop">
          <ac:chgData name="meme memo" userId="bc15edd56c342683" providerId="LiveId" clId="{07641A5D-C0FC-4B92-AC16-4A9F0EA83705}" dt="2021-01-22T17:57:23.897" v="226" actId="14100"/>
          <ac:picMkLst>
            <pc:docMk/>
            <pc:sldMk cId="2840331099" sldId="272"/>
            <ac:picMk id="8" creationId="{56A8440F-86A9-4BD7-94C0-F863D802E2B4}"/>
          </ac:picMkLst>
        </pc:picChg>
      </pc:sldChg>
      <pc:sldChg chg="addSp modSp mod ord">
        <pc:chgData name="meme memo" userId="bc15edd56c342683" providerId="LiveId" clId="{07641A5D-C0FC-4B92-AC16-4A9F0EA83705}" dt="2021-01-22T17:58:52.422" v="256" actId="20577"/>
        <pc:sldMkLst>
          <pc:docMk/>
          <pc:sldMk cId="564212635" sldId="273"/>
        </pc:sldMkLst>
        <pc:spChg chg="mod">
          <ac:chgData name="meme memo" userId="bc15edd56c342683" providerId="LiveId" clId="{07641A5D-C0FC-4B92-AC16-4A9F0EA83705}" dt="2021-01-22T17:58:52.422" v="256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07641A5D-C0FC-4B92-AC16-4A9F0EA83705}" dt="2021-01-22T17:58:38.691" v="238" actId="1440"/>
          <ac:picMkLst>
            <pc:docMk/>
            <pc:sldMk cId="564212635" sldId="273"/>
            <ac:picMk id="3" creationId="{7EFFB69A-91DF-4EA5-8C5B-8C8DC8C3EE05}"/>
          </ac:picMkLst>
        </pc:picChg>
      </pc:sldChg>
      <pc:sldChg chg="addSp delSp modSp mod">
        <pc:chgData name="meme memo" userId="bc15edd56c342683" providerId="LiveId" clId="{07641A5D-C0FC-4B92-AC16-4A9F0EA83705}" dt="2021-01-22T18:00:27.415" v="296" actId="20577"/>
        <pc:sldMkLst>
          <pc:docMk/>
          <pc:sldMk cId="381834176" sldId="274"/>
        </pc:sldMkLst>
        <pc:spChg chg="mod">
          <ac:chgData name="meme memo" userId="bc15edd56c342683" providerId="LiveId" clId="{07641A5D-C0FC-4B92-AC16-4A9F0EA83705}" dt="2021-01-22T18:00:27.415" v="296" actId="20577"/>
          <ac:spMkLst>
            <pc:docMk/>
            <pc:sldMk cId="381834176" sldId="274"/>
            <ac:spMk id="7" creationId="{F845AB00-1C5C-4EB0-B93F-C03AB7A9BC6F}"/>
          </ac:spMkLst>
        </pc:spChg>
        <pc:picChg chg="add del mod">
          <ac:chgData name="meme memo" userId="bc15edd56c342683" providerId="LiveId" clId="{07641A5D-C0FC-4B92-AC16-4A9F0EA83705}" dt="2021-01-22T17:59:17.165" v="260" actId="21"/>
          <ac:picMkLst>
            <pc:docMk/>
            <pc:sldMk cId="381834176" sldId="274"/>
            <ac:picMk id="3" creationId="{32AA42E4-F36D-40D6-9413-867B4D5723DF}"/>
          </ac:picMkLst>
        </pc:picChg>
        <pc:picChg chg="add del mod">
          <ac:chgData name="meme memo" userId="bc15edd56c342683" providerId="LiveId" clId="{07641A5D-C0FC-4B92-AC16-4A9F0EA83705}" dt="2021-01-22T17:59:35.570" v="262" actId="21"/>
          <ac:picMkLst>
            <pc:docMk/>
            <pc:sldMk cId="381834176" sldId="274"/>
            <ac:picMk id="6" creationId="{26C47F38-EBC9-40F6-B84F-16B6C28CF6CA}"/>
          </ac:picMkLst>
        </pc:picChg>
        <pc:picChg chg="add mod">
          <ac:chgData name="meme memo" userId="bc15edd56c342683" providerId="LiveId" clId="{07641A5D-C0FC-4B92-AC16-4A9F0EA83705}" dt="2021-01-22T18:00:03.795" v="272" actId="1076"/>
          <ac:picMkLst>
            <pc:docMk/>
            <pc:sldMk cId="381834176" sldId="274"/>
            <ac:picMk id="9" creationId="{2B3522DB-94B8-4CAC-A0A6-604ED8F836E0}"/>
          </ac:picMkLst>
        </pc:picChg>
      </pc:sldChg>
      <pc:sldChg chg="modSp mod">
        <pc:chgData name="meme memo" userId="bc15edd56c342683" providerId="LiveId" clId="{07641A5D-C0FC-4B92-AC16-4A9F0EA83705}" dt="2021-01-22T17:33:29.435" v="161" actId="20577"/>
        <pc:sldMkLst>
          <pc:docMk/>
          <pc:sldMk cId="660835529" sldId="275"/>
        </pc:sldMkLst>
        <pc:spChg chg="mod">
          <ac:chgData name="meme memo" userId="bc15edd56c342683" providerId="LiveId" clId="{07641A5D-C0FC-4B92-AC16-4A9F0EA83705}" dt="2021-01-22T17:33:29.435" v="161" actId="2057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07641A5D-C0FC-4B92-AC16-4A9F0EA83705}" dt="2021-01-22T17:33:20.653" v="150" actId="20577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07641A5D-C0FC-4B92-AC16-4A9F0EA83705}" dt="2021-01-22T17:31:52.578" v="148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07641A5D-C0FC-4B92-AC16-4A9F0EA83705}" dt="2021-01-22T17:31:37.542" v="147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">
          <ac:chgData name="meme memo" userId="bc15edd56c342683" providerId="LiveId" clId="{07641A5D-C0FC-4B92-AC16-4A9F0EA83705}" dt="2021-01-22T17:22:44.521" v="66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07641A5D-C0FC-4B92-AC16-4A9F0EA83705}" dt="2021-01-22T17:58:02.111" v="232" actId="1440"/>
        <pc:sldMkLst>
          <pc:docMk/>
          <pc:sldMk cId="3618170590" sldId="276"/>
        </pc:sldMkLst>
        <pc:spChg chg="mod">
          <ac:chgData name="meme memo" userId="bc15edd56c342683" providerId="LiveId" clId="{07641A5D-C0FC-4B92-AC16-4A9F0EA83705}" dt="2021-01-22T17:57:34.960" v="227" actId="20577"/>
          <ac:spMkLst>
            <pc:docMk/>
            <pc:sldMk cId="3618170590" sldId="276"/>
            <ac:spMk id="13" creationId="{F845AB00-1C5C-4EB0-B93F-C03AB7A9BC6F}"/>
          </ac:spMkLst>
        </pc:spChg>
        <pc:picChg chg="add mod">
          <ac:chgData name="meme memo" userId="bc15edd56c342683" providerId="LiveId" clId="{07641A5D-C0FC-4B92-AC16-4A9F0EA83705}" dt="2021-01-22T17:58:02.111" v="232" actId="1440"/>
          <ac:picMkLst>
            <pc:docMk/>
            <pc:sldMk cId="3618170590" sldId="276"/>
            <ac:picMk id="3" creationId="{2FB6B56A-444B-49A5-8701-4D89CB97C33E}"/>
          </ac:picMkLst>
        </pc:picChg>
      </pc:sldChg>
      <pc:sldChg chg="modSp mod">
        <pc:chgData name="meme memo" userId="bc15edd56c342683" providerId="LiveId" clId="{07641A5D-C0FC-4B92-AC16-4A9F0EA83705}" dt="2021-01-22T17:22:34.742" v="65" actId="20577"/>
        <pc:sldMkLst>
          <pc:docMk/>
          <pc:sldMk cId="1103479166" sldId="277"/>
        </pc:sldMkLst>
        <pc:graphicFrameChg chg="mod modGraphic">
          <ac:chgData name="meme memo" userId="bc15edd56c342683" providerId="LiveId" clId="{07641A5D-C0FC-4B92-AC16-4A9F0EA83705}" dt="2021-01-22T17:22:34.742" v="65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07641A5D-C0FC-4B92-AC16-4A9F0EA83705}" dt="2021-01-22T17:53:39.168" v="171" actId="1440"/>
        <pc:sldMkLst>
          <pc:docMk/>
          <pc:sldMk cId="2257521461" sldId="279"/>
        </pc:sldMkLst>
        <pc:picChg chg="add mod">
          <ac:chgData name="meme memo" userId="bc15edd56c342683" providerId="LiveId" clId="{07641A5D-C0FC-4B92-AC16-4A9F0EA83705}" dt="2021-01-22T17:53:39.168" v="171" actId="1440"/>
          <ac:picMkLst>
            <pc:docMk/>
            <pc:sldMk cId="2257521461" sldId="279"/>
            <ac:picMk id="3" creationId="{85A58AEF-A910-4435-BCA4-2EB46C8AD9B7}"/>
          </ac:picMkLst>
        </pc:picChg>
      </pc:sldChg>
      <pc:sldChg chg="addSp delSp modSp mod">
        <pc:chgData name="meme memo" userId="bc15edd56c342683" providerId="LiveId" clId="{07641A5D-C0FC-4B92-AC16-4A9F0EA83705}" dt="2021-01-22T17:54:59.699" v="185" actId="14100"/>
        <pc:sldMkLst>
          <pc:docMk/>
          <pc:sldMk cId="3545667071" sldId="280"/>
        </pc:sldMkLst>
        <pc:picChg chg="del">
          <ac:chgData name="meme memo" userId="bc15edd56c342683" providerId="LiveId" clId="{07641A5D-C0FC-4B92-AC16-4A9F0EA83705}" dt="2021-01-22T17:30:56.118" v="145" actId="21"/>
          <ac:picMkLst>
            <pc:docMk/>
            <pc:sldMk cId="3545667071" sldId="280"/>
            <ac:picMk id="4" creationId="{B4D02B5B-0BEF-44B0-98D8-2BFAD5A189E5}"/>
          </ac:picMkLst>
        </pc:picChg>
        <pc:picChg chg="add del mod">
          <ac:chgData name="meme memo" userId="bc15edd56c342683" providerId="LiveId" clId="{07641A5D-C0FC-4B92-AC16-4A9F0EA83705}" dt="2021-01-22T17:54:08.112" v="174" actId="21"/>
          <ac:picMkLst>
            <pc:docMk/>
            <pc:sldMk cId="3545667071" sldId="280"/>
            <ac:picMk id="5" creationId="{0986B742-CC05-4F9A-BD81-BDCD2222561C}"/>
          </ac:picMkLst>
        </pc:picChg>
        <pc:picChg chg="add mod modCrop">
          <ac:chgData name="meme memo" userId="bc15edd56c342683" providerId="LiveId" clId="{07641A5D-C0FC-4B92-AC16-4A9F0EA83705}" dt="2021-01-22T17:54:59.699" v="185" actId="14100"/>
          <ac:picMkLst>
            <pc:docMk/>
            <pc:sldMk cId="3545667071" sldId="280"/>
            <ac:picMk id="7" creationId="{1C5F8F70-0199-4287-A17E-BEE68174DE2F}"/>
          </ac:picMkLst>
        </pc:picChg>
      </pc:sldChg>
      <pc:sldChg chg="addSp modSp mod">
        <pc:chgData name="meme memo" userId="bc15edd56c342683" providerId="LiveId" clId="{07641A5D-C0FC-4B92-AC16-4A9F0EA83705}" dt="2021-01-22T17:55:46.732" v="192" actId="1076"/>
        <pc:sldMkLst>
          <pc:docMk/>
          <pc:sldMk cId="2937767039" sldId="281"/>
        </pc:sldMkLst>
        <pc:picChg chg="add mod modCrop">
          <ac:chgData name="meme memo" userId="bc15edd56c342683" providerId="LiveId" clId="{07641A5D-C0FC-4B92-AC16-4A9F0EA83705}" dt="2021-01-22T17:55:46.732" v="192" actId="1076"/>
          <ac:picMkLst>
            <pc:docMk/>
            <pc:sldMk cId="2937767039" sldId="281"/>
            <ac:picMk id="3" creationId="{8F7879C5-9FD1-47BA-A720-5AA28D893044}"/>
          </ac:picMkLst>
        </pc:picChg>
      </pc:sldChg>
      <pc:sldChg chg="addSp delSp modSp mod">
        <pc:chgData name="meme memo" userId="bc15edd56c342683" providerId="LiveId" clId="{07641A5D-C0FC-4B92-AC16-4A9F0EA83705}" dt="2021-01-22T17:52:26.944" v="163" actId="27614"/>
        <pc:sldMkLst>
          <pc:docMk/>
          <pc:sldMk cId="97995110" sldId="282"/>
        </pc:sldMkLst>
        <pc:spChg chg="mod">
          <ac:chgData name="meme memo" userId="bc15edd56c342683" providerId="LiveId" clId="{07641A5D-C0FC-4B92-AC16-4A9F0EA83705}" dt="2021-01-22T17:22:14.693" v="31"/>
          <ac:spMkLst>
            <pc:docMk/>
            <pc:sldMk cId="97995110" sldId="282"/>
            <ac:spMk id="2" creationId="{2FF535A0-9A52-40AD-972C-D0F96C905295}"/>
          </ac:spMkLst>
        </pc:spChg>
        <pc:spChg chg="del">
          <ac:chgData name="meme memo" userId="bc15edd56c342683" providerId="LiveId" clId="{07641A5D-C0FC-4B92-AC16-4A9F0EA83705}" dt="2021-01-22T17:52:22.358" v="162"/>
          <ac:spMkLst>
            <pc:docMk/>
            <pc:sldMk cId="97995110" sldId="282"/>
            <ac:spMk id="4" creationId="{66526030-6608-4B8B-A055-F7B1EAF229B5}"/>
          </ac:spMkLst>
        </pc:spChg>
        <pc:graphicFrameChg chg="add del mod">
          <ac:chgData name="meme memo" userId="bc15edd56c342683" providerId="LiveId" clId="{07641A5D-C0FC-4B92-AC16-4A9F0EA83705}" dt="2021-01-22T17:22:00.815" v="30"/>
          <ac:graphicFrameMkLst>
            <pc:docMk/>
            <pc:sldMk cId="97995110" sldId="282"/>
            <ac:graphicFrameMk id="3" creationId="{972145A6-21D7-4BA0-9E0B-C62A159A2299}"/>
          </ac:graphicFrameMkLst>
        </pc:graphicFrameChg>
        <pc:picChg chg="add mod">
          <ac:chgData name="meme memo" userId="bc15edd56c342683" providerId="LiveId" clId="{07641A5D-C0FC-4B92-AC16-4A9F0EA83705}" dt="2021-01-22T17:52:26.944" v="163" actId="27614"/>
          <ac:picMkLst>
            <pc:docMk/>
            <pc:sldMk cId="97995110" sldId="282"/>
            <ac:picMk id="7" creationId="{BB2DF289-3E30-48E1-B8BB-9B1576E9120A}"/>
          </ac:picMkLst>
        </pc:picChg>
      </pc:sldChg>
    </pc:docChg>
  </pc:docChgLst>
  <pc:docChgLst>
    <pc:chgData name="meme memo" userId="bc15edd56c342683" providerId="LiveId" clId="{103CAB59-0B59-4CBF-AE1B-1530E6AF44C7}"/>
    <pc:docChg chg="custSel modSld">
      <pc:chgData name="meme memo" userId="bc15edd56c342683" providerId="LiveId" clId="{103CAB59-0B59-4CBF-AE1B-1530E6AF44C7}" dt="2021-01-18T16:31:53.626" v="424" actId="20577"/>
      <pc:docMkLst>
        <pc:docMk/>
      </pc:docMkLst>
      <pc:sldChg chg="addSp delSp modSp mod">
        <pc:chgData name="meme memo" userId="bc15edd56c342683" providerId="LiveId" clId="{103CAB59-0B59-4CBF-AE1B-1530E6AF44C7}" dt="2021-01-18T11:23:03.616" v="33" actId="14100"/>
        <pc:sldMkLst>
          <pc:docMk/>
          <pc:sldMk cId="175798623" sldId="268"/>
        </pc:sldMkLst>
        <pc:spChg chg="del">
          <ac:chgData name="meme memo" userId="bc15edd56c342683" providerId="LiveId" clId="{103CAB59-0B59-4CBF-AE1B-1530E6AF44C7}" dt="2021-01-18T11:22:18.491" v="25"/>
          <ac:spMkLst>
            <pc:docMk/>
            <pc:sldMk cId="175798623" sldId="268"/>
            <ac:spMk id="3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1:22:45.167" v="29"/>
          <ac:spMkLst>
            <pc:docMk/>
            <pc:sldMk cId="175798623" sldId="268"/>
            <ac:spMk id="11" creationId="{57DDB79F-D18A-4179-99F1-687E623C67CD}"/>
          </ac:spMkLst>
        </pc:spChg>
        <pc:picChg chg="add del mod">
          <ac:chgData name="meme memo" userId="bc15edd56c342683" providerId="LiveId" clId="{103CAB59-0B59-4CBF-AE1B-1530E6AF44C7}" dt="2021-01-18T11:22:22.803" v="28" actId="21"/>
          <ac:picMkLst>
            <pc:docMk/>
            <pc:sldMk cId="175798623" sldId="268"/>
            <ac:picMk id="9" creationId="{AB06B378-9551-4F07-9A5E-2280F6AF997C}"/>
          </ac:picMkLst>
        </pc:picChg>
        <pc:picChg chg="add mod modCrop">
          <ac:chgData name="meme memo" userId="bc15edd56c342683" providerId="LiveId" clId="{103CAB59-0B59-4CBF-AE1B-1530E6AF44C7}" dt="2021-01-18T11:23:03.616" v="33" actId="14100"/>
          <ac:picMkLst>
            <pc:docMk/>
            <pc:sldMk cId="175798623" sldId="268"/>
            <ac:picMk id="13" creationId="{1171D215-6416-4F36-B78E-CDD19E49D016}"/>
          </ac:picMkLst>
        </pc:picChg>
      </pc:sldChg>
      <pc:sldChg chg="modSp mod">
        <pc:chgData name="meme memo" userId="bc15edd56c342683" providerId="LiveId" clId="{103CAB59-0B59-4CBF-AE1B-1530E6AF44C7}" dt="2021-01-18T11:27:30.451" v="147" actId="20577"/>
        <pc:sldMkLst>
          <pc:docMk/>
          <pc:sldMk cId="684718468" sldId="269"/>
        </pc:sldMkLst>
        <pc:spChg chg="mod">
          <ac:chgData name="meme memo" userId="bc15edd56c342683" providerId="LiveId" clId="{103CAB59-0B59-4CBF-AE1B-1530E6AF44C7}" dt="2021-01-18T11:26:23.918" v="142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04.477" v="141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17.465" v="137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39.854" v="139" actId="122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56.083" v="144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1:27:30.451" v="147" actId="20577"/>
          <ac:spMkLst>
            <pc:docMk/>
            <pc:sldMk cId="684718468" sldId="269"/>
            <ac:spMk id="14" creationId="{00000000-0000-0000-0000-000000000000}"/>
          </ac:spMkLst>
        </pc:spChg>
        <pc:graphicFrameChg chg="mod modGraphic">
          <ac:chgData name="meme memo" userId="bc15edd56c342683" providerId="LiveId" clId="{103CAB59-0B59-4CBF-AE1B-1530E6AF44C7}" dt="2021-01-18T11:23:49.328" v="107" actId="2057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addSp delSp modSp mod">
        <pc:chgData name="meme memo" userId="bc15edd56c342683" providerId="LiveId" clId="{103CAB59-0B59-4CBF-AE1B-1530E6AF44C7}" dt="2021-01-18T16:00:16.561" v="264" actId="113"/>
        <pc:sldMkLst>
          <pc:docMk/>
          <pc:sldMk cId="2823766337" sldId="271"/>
        </pc:sldMkLst>
        <pc:spChg chg="mod">
          <ac:chgData name="meme memo" userId="bc15edd56c342683" providerId="LiveId" clId="{103CAB59-0B59-4CBF-AE1B-1530E6AF44C7}" dt="2021-01-18T15:54:24.988" v="236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16.561" v="264" actId="113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5:54:02.507" v="234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59.129" v="244" actId="122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25.921" v="255" actId="122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48.949" v="258" actId="20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34.558" v="241" actId="113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02.371" v="238" actId="20577"/>
          <ac:spMkLst>
            <pc:docMk/>
            <pc:sldMk cId="2823766337" sldId="271"/>
            <ac:spMk id="17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5:58:48.321" v="251"/>
          <ac:spMkLst>
            <pc:docMk/>
            <pc:sldMk cId="2823766337" sldId="271"/>
            <ac:spMk id="18" creationId="{120A7602-E8B2-4030-8D8A-B6922AED9E54}"/>
          </ac:spMkLst>
        </pc:spChg>
        <pc:picChg chg="add del">
          <ac:chgData name="meme memo" userId="bc15edd56c342683" providerId="LiveId" clId="{103CAB59-0B59-4CBF-AE1B-1530E6AF44C7}" dt="2021-01-18T15:58:41.508" v="249"/>
          <ac:picMkLst>
            <pc:docMk/>
            <pc:sldMk cId="2823766337" sldId="271"/>
            <ac:picMk id="3" creationId="{FCA2D48E-8DE8-46D6-BB4B-9CC26DEC7384}"/>
          </ac:picMkLst>
        </pc:picChg>
      </pc:sldChg>
      <pc:sldChg chg="addSp modSp mod">
        <pc:chgData name="meme memo" userId="bc15edd56c342683" providerId="LiveId" clId="{103CAB59-0B59-4CBF-AE1B-1530E6AF44C7}" dt="2021-01-18T16:29:20.586" v="383" actId="14100"/>
        <pc:sldMkLst>
          <pc:docMk/>
          <pc:sldMk cId="2840331099" sldId="272"/>
        </pc:sldMkLst>
        <pc:spChg chg="mod">
          <ac:chgData name="meme memo" userId="bc15edd56c342683" providerId="LiveId" clId="{103CAB59-0B59-4CBF-AE1B-1530E6AF44C7}" dt="2021-01-18T16:29:15.748" v="382" actId="20577"/>
          <ac:spMkLst>
            <pc:docMk/>
            <pc:sldMk cId="2840331099" sldId="272"/>
            <ac:spMk id="13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9:20.586" v="383" actId="14100"/>
          <ac:picMkLst>
            <pc:docMk/>
            <pc:sldMk cId="2840331099" sldId="272"/>
            <ac:picMk id="3" creationId="{2BB1D915-D108-4D23-9BD0-F0FFBC0E4475}"/>
          </ac:picMkLst>
        </pc:picChg>
      </pc:sldChg>
      <pc:sldChg chg="addSp modSp mod">
        <pc:chgData name="meme memo" userId="bc15edd56c342683" providerId="LiveId" clId="{103CAB59-0B59-4CBF-AE1B-1530E6AF44C7}" dt="2021-01-18T16:27:58.483" v="365" actId="1440"/>
        <pc:sldMkLst>
          <pc:docMk/>
          <pc:sldMk cId="564212635" sldId="273"/>
        </pc:sldMkLst>
        <pc:spChg chg="mod">
          <ac:chgData name="meme memo" userId="bc15edd56c342683" providerId="LiveId" clId="{103CAB59-0B59-4CBF-AE1B-1530E6AF44C7}" dt="2021-01-18T16:27:52.870" v="364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7:58.483" v="365" actId="1440"/>
          <ac:picMkLst>
            <pc:docMk/>
            <pc:sldMk cId="564212635" sldId="273"/>
            <ac:picMk id="3" creationId="{6547ACD7-AA35-4E3E-9642-60958B021617}"/>
          </ac:picMkLst>
        </pc:picChg>
      </pc:sldChg>
      <pc:sldChg chg="addSp modSp mod">
        <pc:chgData name="meme memo" userId="bc15edd56c342683" providerId="LiveId" clId="{103CAB59-0B59-4CBF-AE1B-1530E6AF44C7}" dt="2021-01-18T16:31:04.030" v="421" actId="20577"/>
        <pc:sldMkLst>
          <pc:docMk/>
          <pc:sldMk cId="381834176" sldId="274"/>
        </pc:sldMkLst>
        <pc:spChg chg="mod">
          <ac:chgData name="meme memo" userId="bc15edd56c342683" providerId="LiveId" clId="{103CAB59-0B59-4CBF-AE1B-1530E6AF44C7}" dt="2021-01-18T16:31:04.030" v="421" actId="20577"/>
          <ac:spMkLst>
            <pc:docMk/>
            <pc:sldMk cId="381834176" sldId="274"/>
            <ac:spMk id="7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30:43.356" v="390" actId="1440"/>
          <ac:picMkLst>
            <pc:docMk/>
            <pc:sldMk cId="381834176" sldId="274"/>
            <ac:picMk id="3" creationId="{93DC0FA1-4DAA-4D94-A592-28D274EC7667}"/>
          </ac:picMkLst>
        </pc:picChg>
      </pc:sldChg>
      <pc:sldChg chg="modSp mod">
        <pc:chgData name="meme memo" userId="bc15edd56c342683" providerId="LiveId" clId="{103CAB59-0B59-4CBF-AE1B-1530E6AF44C7}" dt="2021-01-18T16:00:28.537" v="266" actId="113"/>
        <pc:sldMkLst>
          <pc:docMk/>
          <pc:sldMk cId="660835529" sldId="275"/>
        </pc:sldMkLst>
        <pc:spChg chg="mod">
          <ac:chgData name="meme memo" userId="bc15edd56c342683" providerId="LiveId" clId="{103CAB59-0B59-4CBF-AE1B-1530E6AF44C7}" dt="2021-01-18T16:00:09.320" v="262" actId="20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0:42.864" v="226" actId="122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28.537" v="266" actId="113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1:53.924" v="230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Graphic">
          <ac:chgData name="meme memo" userId="bc15edd56c342683" providerId="LiveId" clId="{103CAB59-0B59-4CBF-AE1B-1530E6AF44C7}" dt="2021-01-18T11:27:54.279" v="222" actId="20577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28:14.104" v="366" actId="1440"/>
        <pc:sldMkLst>
          <pc:docMk/>
          <pc:sldMk cId="3618170590" sldId="276"/>
        </pc:sldMkLst>
        <pc:spChg chg="mod">
          <ac:chgData name="meme memo" userId="bc15edd56c342683" providerId="LiveId" clId="{103CAB59-0B59-4CBF-AE1B-1530E6AF44C7}" dt="2021-01-18T16:14:07.443" v="333" actId="20577"/>
          <ac:spMkLst>
            <pc:docMk/>
            <pc:sldMk cId="3618170590" sldId="276"/>
            <ac:spMk id="13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28:14.104" v="366" actId="1440"/>
          <ac:picMkLst>
            <pc:docMk/>
            <pc:sldMk cId="3618170590" sldId="276"/>
            <ac:picMk id="3" creationId="{271A78A1-5408-428A-AD6E-C2468E1A732A}"/>
          </ac:picMkLst>
        </pc:picChg>
      </pc:sldChg>
      <pc:sldChg chg="modSp mod">
        <pc:chgData name="meme memo" userId="bc15edd56c342683" providerId="LiveId" clId="{103CAB59-0B59-4CBF-AE1B-1530E6AF44C7}" dt="2021-01-18T11:24:45.332" v="135" actId="20577"/>
        <pc:sldMkLst>
          <pc:docMk/>
          <pc:sldMk cId="1103479166" sldId="277"/>
        </pc:sldMkLst>
        <pc:graphicFrameChg chg="mod modGraphic">
          <ac:chgData name="meme memo" userId="bc15edd56c342683" providerId="LiveId" clId="{103CAB59-0B59-4CBF-AE1B-1530E6AF44C7}" dt="2021-01-18T11:24:45.332" v="135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01:56.356" v="275" actId="1076"/>
        <pc:sldMkLst>
          <pc:docMk/>
          <pc:sldMk cId="2257521461" sldId="279"/>
        </pc:sldMkLst>
        <pc:picChg chg="add mod">
          <ac:chgData name="meme memo" userId="bc15edd56c342683" providerId="LiveId" clId="{103CAB59-0B59-4CBF-AE1B-1530E6AF44C7}" dt="2021-01-18T16:01:56.356" v="275" actId="1076"/>
          <ac:picMkLst>
            <pc:docMk/>
            <pc:sldMk cId="2257521461" sldId="279"/>
            <ac:picMk id="3" creationId="{05BDC3A5-4890-445C-BAB2-8962DABDE744}"/>
          </ac:picMkLst>
        </pc:picChg>
      </pc:sldChg>
      <pc:sldChg chg="addSp modSp mod">
        <pc:chgData name="meme memo" userId="bc15edd56c342683" providerId="LiveId" clId="{103CAB59-0B59-4CBF-AE1B-1530E6AF44C7}" dt="2021-01-18T16:09:06.173" v="289" actId="14100"/>
        <pc:sldMkLst>
          <pc:docMk/>
          <pc:sldMk cId="3545667071" sldId="280"/>
        </pc:sldMkLst>
        <pc:spChg chg="mod">
          <ac:chgData name="meme memo" userId="bc15edd56c342683" providerId="LiveId" clId="{103CAB59-0B59-4CBF-AE1B-1530E6AF44C7}" dt="2021-01-18T16:08:14.364" v="282" actId="1076"/>
          <ac:spMkLst>
            <pc:docMk/>
            <pc:sldMk cId="3545667071" sldId="280"/>
            <ac:spMk id="8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09:06.173" v="289" actId="14100"/>
          <ac:picMkLst>
            <pc:docMk/>
            <pc:sldMk cId="3545667071" sldId="280"/>
            <ac:picMk id="4" creationId="{B4D02B5B-0BEF-44B0-98D8-2BFAD5A189E5}"/>
          </ac:picMkLst>
        </pc:picChg>
      </pc:sldChg>
      <pc:sldChg chg="addSp modSp mod">
        <pc:chgData name="meme memo" userId="bc15edd56c342683" providerId="LiveId" clId="{103CAB59-0B59-4CBF-AE1B-1530E6AF44C7}" dt="2021-01-18T16:10:51.548" v="300" actId="14100"/>
        <pc:sldMkLst>
          <pc:docMk/>
          <pc:sldMk cId="2937767039" sldId="281"/>
        </pc:sldMkLst>
        <pc:spChg chg="mod">
          <ac:chgData name="meme memo" userId="bc15edd56c342683" providerId="LiveId" clId="{103CAB59-0B59-4CBF-AE1B-1530E6AF44C7}" dt="2021-01-18T16:10:45.897" v="299" actId="1076"/>
          <ac:spMkLst>
            <pc:docMk/>
            <pc:sldMk cId="2937767039" sldId="281"/>
            <ac:spMk id="5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10:51.548" v="300" actId="14100"/>
          <ac:picMkLst>
            <pc:docMk/>
            <pc:sldMk cId="2937767039" sldId="281"/>
            <ac:picMk id="3" creationId="{032A75D6-3247-45D5-8765-CB536CC1F4C9}"/>
          </ac:picMkLst>
        </pc:picChg>
      </pc:sldChg>
      <pc:sldChg chg="addSp delSp modSp mod">
        <pc:chgData name="meme memo" userId="bc15edd56c342683" providerId="LiveId" clId="{103CAB59-0B59-4CBF-AE1B-1530E6AF44C7}" dt="2021-01-18T16:31:53.626" v="424" actId="20577"/>
        <pc:sldMkLst>
          <pc:docMk/>
          <pc:sldMk cId="97995110" sldId="282"/>
        </pc:sldMkLst>
        <pc:spChg chg="mod">
          <ac:chgData name="meme memo" userId="bc15edd56c342683" providerId="LiveId" clId="{103CAB59-0B59-4CBF-AE1B-1530E6AF44C7}" dt="2021-01-18T16:31:53.626" v="424" actId="20577"/>
          <ac:spMkLst>
            <pc:docMk/>
            <pc:sldMk cId="97995110" sldId="282"/>
            <ac:spMk id="2" creationId="{2FF535A0-9A52-40AD-972C-D0F96C905295}"/>
          </ac:spMkLst>
        </pc:spChg>
        <pc:spChg chg="add del mod">
          <ac:chgData name="meme memo" userId="bc15edd56c342683" providerId="LiveId" clId="{103CAB59-0B59-4CBF-AE1B-1530E6AF44C7}" dt="2021-01-18T11:20:50.884" v="1"/>
          <ac:spMkLst>
            <pc:docMk/>
            <pc:sldMk cId="97995110" sldId="282"/>
            <ac:spMk id="4" creationId="{82A57952-200E-4AA9-BFF3-14A0E3C17C06}"/>
          </ac:spMkLst>
        </pc:spChg>
        <pc:picChg chg="add mod">
          <ac:chgData name="meme memo" userId="bc15edd56c342683" providerId="LiveId" clId="{103CAB59-0B59-4CBF-AE1B-1530E6AF44C7}" dt="2021-01-18T11:20:55.374" v="2" actId="1076"/>
          <ac:picMkLst>
            <pc:docMk/>
            <pc:sldMk cId="97995110" sldId="282"/>
            <ac:picMk id="7" creationId="{B8F8F97B-6716-44CE-99B3-9C5CBFE6DE3C}"/>
          </ac:picMkLst>
        </pc:picChg>
        <pc:picChg chg="del">
          <ac:chgData name="meme memo" userId="bc15edd56c342683" providerId="LiveId" clId="{103CAB59-0B59-4CBF-AE1B-1530E6AF44C7}" dt="2021-01-18T11:20:21.843" v="0" actId="21"/>
          <ac:picMkLst>
            <pc:docMk/>
            <pc:sldMk cId="97995110" sldId="282"/>
            <ac:picMk id="9" creationId="{F1EACC03-9DC7-4C77-9BAE-11CBF767B58D}"/>
          </ac:picMkLst>
        </pc:picChg>
      </pc:sldChg>
    </pc:docChg>
  </pc:docChgLst>
  <pc:docChgLst>
    <pc:chgData name="meme memo" userId="bc15edd56c342683" providerId="LiveId" clId="{6DFABDE6-4E2D-40FE-9630-A0BAED7BF934}"/>
    <pc:docChg chg="custSel modSld">
      <pc:chgData name="meme memo" userId="bc15edd56c342683" providerId="LiveId" clId="{6DFABDE6-4E2D-40FE-9630-A0BAED7BF934}" dt="2021-01-20T18:27:58.351" v="38" actId="21"/>
      <pc:docMkLst>
        <pc:docMk/>
      </pc:docMkLst>
      <pc:sldChg chg="addSp delSp modSp mod">
        <pc:chgData name="meme memo" userId="bc15edd56c342683" providerId="LiveId" clId="{6DFABDE6-4E2D-40FE-9630-A0BAED7BF934}" dt="2021-01-20T18:25:59.604" v="11" actId="21"/>
        <pc:sldMkLst>
          <pc:docMk/>
          <pc:sldMk cId="175798623" sldId="268"/>
        </pc:sldMkLst>
        <pc:spChg chg="add mod">
          <ac:chgData name="meme memo" userId="bc15edd56c342683" providerId="LiveId" clId="{6DFABDE6-4E2D-40FE-9630-A0BAED7BF934}" dt="2021-01-20T18:25:59.604" v="11" actId="21"/>
          <ac:spMkLst>
            <pc:docMk/>
            <pc:sldMk cId="175798623" sldId="268"/>
            <ac:spMk id="8" creationId="{95B7A96D-39A0-4BFE-83AF-4D3E0D5D5E0F}"/>
          </ac:spMkLst>
        </pc:spChg>
        <pc:picChg chg="del">
          <ac:chgData name="meme memo" userId="bc15edd56c342683" providerId="LiveId" clId="{6DFABDE6-4E2D-40FE-9630-A0BAED7BF934}" dt="2021-01-20T18:25:59.604" v="11" actId="21"/>
          <ac:picMkLst>
            <pc:docMk/>
            <pc:sldMk cId="175798623" sldId="268"/>
            <ac:picMk id="13" creationId="{1171D215-6416-4F36-B78E-CDD19E49D016}"/>
          </ac:picMkLst>
        </pc:picChg>
      </pc:sldChg>
      <pc:sldChg chg="modSp mod">
        <pc:chgData name="meme memo" userId="bc15edd56c342683" providerId="LiveId" clId="{6DFABDE6-4E2D-40FE-9630-A0BAED7BF934}" dt="2021-01-20T18:26:34.179" v="19" actId="20577"/>
        <pc:sldMkLst>
          <pc:docMk/>
          <pc:sldMk cId="684718468" sldId="269"/>
        </pc:sldMkLst>
        <pc:spChg chg="mod">
          <ac:chgData name="meme memo" userId="bc15edd56c342683" providerId="LiveId" clId="{6DFABDE6-4E2D-40FE-9630-A0BAED7BF934}" dt="2021-01-20T18:26:23.282" v="16" actId="20577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26.896" v="17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19.343" v="15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16.171" v="14" actId="20577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4.179" v="19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0.332" v="18" actId="20577"/>
          <ac:spMkLst>
            <pc:docMk/>
            <pc:sldMk cId="684718468" sldId="269"/>
            <ac:spMk id="14" creationId="{00000000-0000-0000-0000-000000000000}"/>
          </ac:spMkLst>
        </pc:spChg>
        <pc:graphicFrameChg chg="modGraphic">
          <ac:chgData name="meme memo" userId="bc15edd56c342683" providerId="LiveId" clId="{6DFABDE6-4E2D-40FE-9630-A0BAED7BF934}" dt="2021-01-20T18:26:12.185" v="13" actId="2057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modSp mod">
        <pc:chgData name="meme memo" userId="bc15edd56c342683" providerId="LiveId" clId="{6DFABDE6-4E2D-40FE-9630-A0BAED7BF934}" dt="2021-01-20T18:27:30.678" v="32" actId="20577"/>
        <pc:sldMkLst>
          <pc:docMk/>
          <pc:sldMk cId="2823766337" sldId="271"/>
        </pc:sldMkLst>
        <pc:spChg chg="mod">
          <ac:chgData name="meme memo" userId="bc15edd56c342683" providerId="LiveId" clId="{6DFABDE6-4E2D-40FE-9630-A0BAED7BF934}" dt="2021-01-20T18:26:55.931" v="25" actId="20577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2.771" v="29" actId="20577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02.088" v="26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5.329" v="30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30.678" v="32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22.612" v="31" actId="2057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05.950" v="27" actId="20577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0.026" v="28" actId="20577"/>
          <ac:spMkLst>
            <pc:docMk/>
            <pc:sldMk cId="2823766337" sldId="271"/>
            <ac:spMk id="17" creationId="{00000000-0000-0000-0000-000000000000}"/>
          </ac:spMkLst>
        </pc:spChg>
      </pc:sldChg>
      <pc:sldChg chg="delSp mod">
        <pc:chgData name="meme memo" userId="bc15edd56c342683" providerId="LiveId" clId="{6DFABDE6-4E2D-40FE-9630-A0BAED7BF934}" dt="2021-01-20T18:27:47.365" v="35" actId="21"/>
        <pc:sldMkLst>
          <pc:docMk/>
          <pc:sldMk cId="2840331099" sldId="272"/>
        </pc:sldMkLst>
        <pc:picChg chg="del">
          <ac:chgData name="meme memo" userId="bc15edd56c342683" providerId="LiveId" clId="{6DFABDE6-4E2D-40FE-9630-A0BAED7BF934}" dt="2021-01-20T18:27:47.365" v="35" actId="21"/>
          <ac:picMkLst>
            <pc:docMk/>
            <pc:sldMk cId="2840331099" sldId="272"/>
            <ac:picMk id="3" creationId="{2BB1D915-D108-4D23-9BD0-F0FFBC0E4475}"/>
          </ac:picMkLst>
        </pc:picChg>
      </pc:sldChg>
      <pc:sldChg chg="delSp mod">
        <pc:chgData name="meme memo" userId="bc15edd56c342683" providerId="LiveId" clId="{6DFABDE6-4E2D-40FE-9630-A0BAED7BF934}" dt="2021-01-20T18:27:55.188" v="37" actId="21"/>
        <pc:sldMkLst>
          <pc:docMk/>
          <pc:sldMk cId="564212635" sldId="273"/>
        </pc:sldMkLst>
        <pc:picChg chg="del">
          <ac:chgData name="meme memo" userId="bc15edd56c342683" providerId="LiveId" clId="{6DFABDE6-4E2D-40FE-9630-A0BAED7BF934}" dt="2021-01-20T18:27:55.188" v="37" actId="21"/>
          <ac:picMkLst>
            <pc:docMk/>
            <pc:sldMk cId="564212635" sldId="273"/>
            <ac:picMk id="3" creationId="{6547ACD7-AA35-4E3E-9642-60958B021617}"/>
          </ac:picMkLst>
        </pc:picChg>
      </pc:sldChg>
      <pc:sldChg chg="delSp mod">
        <pc:chgData name="meme memo" userId="bc15edd56c342683" providerId="LiveId" clId="{6DFABDE6-4E2D-40FE-9630-A0BAED7BF934}" dt="2021-01-20T18:27:58.351" v="38" actId="21"/>
        <pc:sldMkLst>
          <pc:docMk/>
          <pc:sldMk cId="381834176" sldId="274"/>
        </pc:sldMkLst>
        <pc:picChg chg="del">
          <ac:chgData name="meme memo" userId="bc15edd56c342683" providerId="LiveId" clId="{6DFABDE6-4E2D-40FE-9630-A0BAED7BF934}" dt="2021-01-20T18:27:58.351" v="38" actId="21"/>
          <ac:picMkLst>
            <pc:docMk/>
            <pc:sldMk cId="381834176" sldId="274"/>
            <ac:picMk id="3" creationId="{93DC0FA1-4DAA-4D94-A592-28D274EC7667}"/>
          </ac:picMkLst>
        </pc:picChg>
      </pc:sldChg>
      <pc:sldChg chg="modSp mod">
        <pc:chgData name="meme memo" userId="bc15edd56c342683" providerId="LiveId" clId="{6DFABDE6-4E2D-40FE-9630-A0BAED7BF934}" dt="2021-01-20T18:26:50.712" v="24" actId="20577"/>
        <pc:sldMkLst>
          <pc:docMk/>
          <pc:sldMk cId="660835529" sldId="275"/>
        </pc:sldMkLst>
        <pc:spChg chg="mod">
          <ac:chgData name="meme memo" userId="bc15edd56c342683" providerId="LiveId" clId="{6DFABDE6-4E2D-40FE-9630-A0BAED7BF934}" dt="2021-01-20T18:26:46.328" v="22" actId="2057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50.712" v="24" actId="20577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9.317" v="20" actId="20577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42.052" v="21" actId="20577"/>
          <ac:spMkLst>
            <pc:docMk/>
            <pc:sldMk cId="660835529" sldId="275"/>
            <ac:spMk id="27" creationId="{00000000-0000-0000-0000-000000000000}"/>
          </ac:spMkLst>
        </pc:spChg>
      </pc:sldChg>
      <pc:sldChg chg="delSp mod">
        <pc:chgData name="meme memo" userId="bc15edd56c342683" providerId="LiveId" clId="{6DFABDE6-4E2D-40FE-9630-A0BAED7BF934}" dt="2021-01-20T18:27:52.106" v="36" actId="21"/>
        <pc:sldMkLst>
          <pc:docMk/>
          <pc:sldMk cId="3618170590" sldId="276"/>
        </pc:sldMkLst>
        <pc:picChg chg="del">
          <ac:chgData name="meme memo" userId="bc15edd56c342683" providerId="LiveId" clId="{6DFABDE6-4E2D-40FE-9630-A0BAED7BF934}" dt="2021-01-20T18:27:52.106" v="36" actId="21"/>
          <ac:picMkLst>
            <pc:docMk/>
            <pc:sldMk cId="3618170590" sldId="276"/>
            <ac:picMk id="3" creationId="{271A78A1-5408-428A-AD6E-C2468E1A732A}"/>
          </ac:picMkLst>
        </pc:picChg>
      </pc:sldChg>
      <pc:sldChg chg="modSp mod">
        <pc:chgData name="meme memo" userId="bc15edd56c342683" providerId="LiveId" clId="{6DFABDE6-4E2D-40FE-9630-A0BAED7BF934}" dt="2021-01-20T18:25:51.047" v="10" actId="20577"/>
        <pc:sldMkLst>
          <pc:docMk/>
          <pc:sldMk cId="1103479166" sldId="277"/>
        </pc:sldMkLst>
        <pc:graphicFrameChg chg="mod modGraphic">
          <ac:chgData name="meme memo" userId="bc15edd56c342683" providerId="LiveId" clId="{6DFABDE6-4E2D-40FE-9630-A0BAED7BF934}" dt="2021-01-20T18:25:51.047" v="10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delSp mod">
        <pc:chgData name="meme memo" userId="bc15edd56c342683" providerId="LiveId" clId="{6DFABDE6-4E2D-40FE-9630-A0BAED7BF934}" dt="2021-01-20T18:27:36.131" v="33" actId="21"/>
        <pc:sldMkLst>
          <pc:docMk/>
          <pc:sldMk cId="2257521461" sldId="279"/>
        </pc:sldMkLst>
        <pc:picChg chg="del">
          <ac:chgData name="meme memo" userId="bc15edd56c342683" providerId="LiveId" clId="{6DFABDE6-4E2D-40FE-9630-A0BAED7BF934}" dt="2021-01-20T18:27:36.131" v="33" actId="21"/>
          <ac:picMkLst>
            <pc:docMk/>
            <pc:sldMk cId="2257521461" sldId="279"/>
            <ac:picMk id="3" creationId="{05BDC3A5-4890-445C-BAB2-8962DABDE744}"/>
          </ac:picMkLst>
        </pc:picChg>
      </pc:sldChg>
      <pc:sldChg chg="delSp mod">
        <pc:chgData name="meme memo" userId="bc15edd56c342683" providerId="LiveId" clId="{6DFABDE6-4E2D-40FE-9630-A0BAED7BF934}" dt="2021-01-20T18:27:42.629" v="34" actId="21"/>
        <pc:sldMkLst>
          <pc:docMk/>
          <pc:sldMk cId="2937767039" sldId="281"/>
        </pc:sldMkLst>
        <pc:picChg chg="del">
          <ac:chgData name="meme memo" userId="bc15edd56c342683" providerId="LiveId" clId="{6DFABDE6-4E2D-40FE-9630-A0BAED7BF934}" dt="2021-01-20T18:27:42.629" v="34" actId="21"/>
          <ac:picMkLst>
            <pc:docMk/>
            <pc:sldMk cId="2937767039" sldId="281"/>
            <ac:picMk id="3" creationId="{032A75D6-3247-45D5-8765-CB536CC1F4C9}"/>
          </ac:picMkLst>
        </pc:picChg>
      </pc:sldChg>
      <pc:sldChg chg="addSp delSp modSp mod">
        <pc:chgData name="meme memo" userId="bc15edd56c342683" providerId="LiveId" clId="{6DFABDE6-4E2D-40FE-9630-A0BAED7BF934}" dt="2021-01-20T18:26:04.374" v="12" actId="21"/>
        <pc:sldMkLst>
          <pc:docMk/>
          <pc:sldMk cId="97995110" sldId="282"/>
        </pc:sldMkLst>
        <pc:spChg chg="mod">
          <ac:chgData name="meme memo" userId="bc15edd56c342683" providerId="LiveId" clId="{6DFABDE6-4E2D-40FE-9630-A0BAED7BF934}" dt="2021-01-20T18:25:14.882" v="1"/>
          <ac:spMkLst>
            <pc:docMk/>
            <pc:sldMk cId="97995110" sldId="282"/>
            <ac:spMk id="2" creationId="{2FF535A0-9A52-40AD-972C-D0F96C905295}"/>
          </ac:spMkLst>
        </pc:spChg>
        <pc:spChg chg="add mod">
          <ac:chgData name="meme memo" userId="bc15edd56c342683" providerId="LiveId" clId="{6DFABDE6-4E2D-40FE-9630-A0BAED7BF934}" dt="2021-01-20T18:26:04.374" v="12" actId="21"/>
          <ac:spMkLst>
            <pc:docMk/>
            <pc:sldMk cId="97995110" sldId="282"/>
            <ac:spMk id="4" creationId="{66526030-6608-4B8B-A055-F7B1EAF229B5}"/>
          </ac:spMkLst>
        </pc:spChg>
        <pc:picChg chg="del">
          <ac:chgData name="meme memo" userId="bc15edd56c342683" providerId="LiveId" clId="{6DFABDE6-4E2D-40FE-9630-A0BAED7BF934}" dt="2021-01-20T18:26:04.374" v="12" actId="21"/>
          <ac:picMkLst>
            <pc:docMk/>
            <pc:sldMk cId="97995110" sldId="282"/>
            <ac:picMk id="7" creationId="{B8F8F97B-6716-44CE-99B3-9C5CBFE6DE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939-C65B-435F-A377-B2B28925476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2681-0E01-44C4-A440-3749A99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17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7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7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7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7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2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7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7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7 February 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30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08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AC49-1D2F-45D0-9AD1-1EAEC22289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8NjaygY-f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youtube.com/watch?v=U9Q7Y3t4m3g" TargetMode="External"/><Relationship Id="rId4" Type="http://schemas.openxmlformats.org/officeDocument/2006/relationships/hyperlink" Target="https://www.youtube.com/watch?v=uHZzJ8_fXY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ytap.it/activities/g3dv7/play/days-of-the-wee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youtube.com/watch?v=INY3ETimTj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DlrzhUYMU" TargetMode="External"/><Relationship Id="rId2" Type="http://schemas.openxmlformats.org/officeDocument/2006/relationships/hyperlink" Target="https://www.youtube.com/watch?v=v608v42dKeI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www.youtube.com/watch?v=LIQsyHoLud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16818" y="2613377"/>
            <a:ext cx="5181842" cy="1856750"/>
          </a:xfrm>
        </p:spPr>
        <p:txBody>
          <a:bodyPr>
            <a:normAutofit/>
          </a:bodyPr>
          <a:lstStyle/>
          <a:p>
            <a:pPr algn="r" rtl="1" fontAlgn="b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يسمي فترات الوقت: شهر، أسبوع، صباح ، مساء، هذا اليوم ، هذه الليلة ،....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63969">
            <a:off x="7592154" y="4866492"/>
            <a:ext cx="4799595" cy="1328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b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أ.إبتسام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بامطرف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أ.احلام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الرشيدي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أ.ميثاء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السيد احمد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180" y="292122"/>
            <a:ext cx="1322947" cy="1213209"/>
          </a:xfrm>
          <a:prstGeom prst="rect">
            <a:avLst/>
          </a:prstGeom>
        </p:spPr>
      </p:pic>
      <p:pic>
        <p:nvPicPr>
          <p:cNvPr id="10" name="Picture 9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5895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9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9287" y="39979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اذكر التحية الدالة على  وقت الصورة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B6B56A-444B-49A5-8701-4D89CB97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1136650"/>
            <a:ext cx="6324600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17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14157" y="383449"/>
            <a:ext cx="4796443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لون شهر ميلادك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FFB69A-91DF-4EA5-8C5B-8C8DC8C3E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15" y="1353993"/>
            <a:ext cx="6029325" cy="500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21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687609" y="455253"/>
            <a:ext cx="3604181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رتب شهور السنة</a:t>
            </a:r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2B3522DB-94B8-4CAC-A0A6-604ED8F83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89" y="1414163"/>
            <a:ext cx="5844020" cy="4942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3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48454"/>
              </p:ext>
            </p:extLst>
          </p:nvPr>
        </p:nvGraphicFramePr>
        <p:xfrm>
          <a:off x="154004" y="540327"/>
          <a:ext cx="11906451" cy="563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0715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أ. </a:t>
                      </a:r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يسرى شايع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أ.ابتسام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بامطرف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أ.احلام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الرشيدي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أ.ميثاء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السيد احمد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يسمي فترات الوقت: شهر، أسبوع، صباح ، مساء، هذا اليوم ، هذه الليلة ،....</a:t>
                      </a:r>
                    </a:p>
                    <a:p>
                      <a:pPr algn="r" rtl="1" fontAlgn="b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:(1720)  </a:t>
                      </a:r>
                    </a:p>
                    <a:p>
                      <a:pPr algn="r" rtl="1" fontAlgn="ctr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العمرية:7-8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الإعاقة الذهنية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509579">
                <a:tc gridSpan="3">
                  <a:txBody>
                    <a:bodyPr/>
                    <a:lstStyle/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درس : عمي في أمريكا : </a:t>
                      </a: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الصباح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وقبل الذهاب للمدرسة ، اتصل عم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خليفة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الذي يعيش في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أمريكا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بتلفون المنزل ، فرد عليه خليفة وقال : أهلا بك يا عمي كيف حالك ؟ ثم قال له : أبي </a:t>
                      </a:r>
                    </a:p>
                    <a:p>
                      <a:pPr algn="r" rtl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ذهب للعمل فالوقت عندنا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صباحاً وانتم مساءً 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فقال عمه : أخبر والدك انني سأتصل به هذه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الليلة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، سأل خليفة عمه : هل ستأتي هذا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الشهر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يا عمي ؟ قال له عمه :</a:t>
                      </a:r>
                    </a:p>
                    <a:p>
                      <a:pPr algn="r" rtl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لا يا خليفة سآتي هذا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الاسبوع يوم السبت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 المساء في الساعة العاشرة مساءً ، فرح خليفة وقال : سأخبر والدي وسننتظرك جميعا في المطار أنا واخوتي مع والدي </a:t>
                      </a:r>
                    </a:p>
                    <a:p>
                      <a:pPr algn="r" rtl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الجميع سيسعد بوصولك ، فقد طالت غيبتك يا عمي ، وهل سيأتون أولادك ؟ قال عمه : في الاجازة الصيفية القادمة سيأتون معي باذن الله . 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يذكر الطالب أيام الاسبوع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يرتب الطالب أيام الاسبوع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يربط الطالب أيام الاسبوع بالانشطة الاسبوعية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كتاب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7 February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30697" b="5157"/>
          <a:stretch/>
        </p:blipFill>
        <p:spPr>
          <a:xfrm rot="1271876">
            <a:off x="3121920" y="4017679"/>
            <a:ext cx="2908569" cy="96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80036"/>
            <a:ext cx="1891131" cy="19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847707" y="1117567"/>
            <a:ext cx="3623051" cy="381075"/>
          </a:xfrm>
        </p:spPr>
        <p:txBody>
          <a:bodyPr>
            <a:noAutofit/>
          </a:bodyPr>
          <a:lstStyle/>
          <a:p>
            <a:pPr algn="ctr" rtl="1"/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اذكر أيام الاسبوع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29" y="3392622"/>
            <a:ext cx="4073249" cy="2249488"/>
          </a:xfrm>
        </p:spPr>
        <p:txBody>
          <a:bodyPr>
            <a:normAutofit/>
          </a:bodyPr>
          <a:lstStyle/>
          <a:p>
            <a:pPr algn="r" rtl="1"/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تحفيز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الطالب على التفاعل مع المعلمة.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مراعاة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الفروق الفردية للحالات وإن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تشابهت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نسبة الذكاء والتقييم.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إعطاء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كل طالب حقه من الحصة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تقسيم الحصة إلى عمل جماعي وفردي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يمكن الدمج بين الأساليب لتحقيق أقصى فائدة ممكنة.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الدراما في توضيح الهدف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February 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58766ECB-1B7B-4604-9BA7-DE66CB36EC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8279"/>
          <a:stretch/>
        </p:blipFill>
        <p:spPr>
          <a:xfrm rot="720000">
            <a:off x="6373603" y="310227"/>
            <a:ext cx="4647699" cy="5370286"/>
          </a:xfrm>
        </p:spPr>
      </p:pic>
    </p:spTree>
    <p:extLst>
      <p:ext uri="{BB962C8B-B14F-4D97-AF65-F5344CB8AC3E}">
        <p14:creationId xmlns:p14="http://schemas.microsoft.com/office/powerpoint/2010/main" val="175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6779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يسمي فترات الوقت: شهر، أسبوع، صباح ، مساء، هذا اليوم ، هذه الليلة ،....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نشطه مهارية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المكونات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فيديو تعليمي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أناشيد تعليمية و ترفيهية للأطفال.</a:t>
                      </a:r>
                      <a:endParaRPr lang="ar-SA" sz="1200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ar-A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7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42951" y="3650026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 شهور السنه باللغه </a:t>
            </a:r>
            <a:r>
              <a:rPr lang="ar-A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الانجليزية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9260" y="3984865"/>
            <a:ext cx="4434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www.youtube.com/watch?v=Y8NjaygY-fc</a:t>
            </a:r>
            <a:endParaRPr lang="ar-AE" sz="12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4265" y="2550536"/>
            <a:ext cx="369809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www.youtube.com/watch?v=uHZzJ8_fXYo</a:t>
            </a:r>
            <a:r>
              <a:rPr lang="ar-AE" sz="1200" dirty="0" smtClean="0"/>
              <a:t>  </a:t>
            </a:r>
            <a:endParaRPr lang="ar-A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6116" y="2209300"/>
            <a:ext cx="275836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أيام الأسبوع بالإنجليزية للأطفال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2291" y="5384424"/>
            <a:ext cx="4462039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www.youtube.com/watch?v=U9Q7Y3t4m3g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7457" y="5006229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 Song For Children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719"/>
              </p:ext>
            </p:extLst>
          </p:nvPr>
        </p:nvGraphicFramePr>
        <p:xfrm>
          <a:off x="254924" y="198535"/>
          <a:ext cx="11804073" cy="5765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الحصة الدراسية:</a:t>
                      </a:r>
                    </a:p>
                    <a:p>
                      <a:pPr marL="0" algn="r" defTabSz="914400" rtl="1" eaLnBrk="1" fontAlgn="b" latinLnBrk="0" hangingPunct="1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الرئيسي 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يسمي فترات الوقت: شهر، أسبوع، صباح ، مساء، هذا اليوم ، هذه الليلة ،....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 الطالب اسم اليوم والامس والغد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يردد الطالب أيام الاسبوع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يتنافس الطلاب في ترتيب بطاقات أيام الاسبوع من الاحد الى السبت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يقص الطالب أيام الاسبوع ويلصقها بالترتيب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ينشد الطلاب أيام الاسبوع والاشهر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التدريبات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الخاصة بأيام الاسبوع .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</a:t>
                      </a:r>
                      <a:r>
                        <a:rPr lang="ar-AE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الأيباد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لعبة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إلكترونية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 ترتيب أيام الاسبوع .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 أيام الاسبوع                           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</a:t>
                      </a:r>
                      <a:r>
                        <a:rPr lang="ar-AE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يستخدم في حديثه كلمة الصباح والمساء             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يسمي فترات الوقت المذكورة في الهدف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February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669" y="4436340"/>
            <a:ext cx="325377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</a:rPr>
              <a:t>لعبة الايام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31628" y="4749979"/>
            <a:ext cx="4421856" cy="3198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www.tinytap.it/activities/g3dv7/play/days-of-the-week</a:t>
            </a:r>
            <a:r>
              <a:rPr lang="ar-AE" sz="1200" dirty="0" smtClean="0"/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6064" y="3651977"/>
            <a:ext cx="377067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1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Monday - Preschool Circle Time - Learn at Home </a:t>
            </a:r>
            <a:endParaRPr lang="en-US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57497" y="3987872"/>
            <a:ext cx="4047803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www.youtube.com/watch?v=INY3ETimTjg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1" y="57733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6075" y="3863274"/>
            <a:ext cx="222583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Months of the Year Song</a:t>
            </a:r>
            <a:endParaRPr lang="ar-AE" sz="1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89939" y="4177081"/>
            <a:ext cx="4322541" cy="3284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www.youtube.com/watch?v=v608v42dKeI</a:t>
            </a:r>
            <a:r>
              <a:rPr lang="ar-AE" sz="1400" dirty="0" smtClean="0"/>
              <a:t>  </a:t>
            </a:r>
            <a:endParaRPr lang="ar-A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45857" y="2251694"/>
            <a:ext cx="35077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>
                <a:solidFill>
                  <a:srgbClr val="FF0000"/>
                </a:solidFill>
              </a:rPr>
              <a:t> أغنية في المساء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89939" y="2621026"/>
            <a:ext cx="4222053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www.youtube.com/watch?v=0KDlrzhUYMU</a:t>
            </a:r>
            <a:r>
              <a:rPr lang="ar-AE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1380" y="5555808"/>
            <a:ext cx="4508878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www.youtube.com/watch?v=LIQsyHoLudQ</a:t>
            </a:r>
            <a:r>
              <a:rPr lang="ar-AE" sz="1400" dirty="0" smtClean="0"/>
              <a:t>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14916" y="5234776"/>
            <a:ext cx="387258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The 7 Days of the Week Song </a:t>
            </a:r>
            <a:endParaRPr lang="ar-A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805179" y="319088"/>
            <a:ext cx="6350923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قص والصق أيام الاسبوع في مكانها المناسب 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C5F8F70-0199-4287-A17E-BEE68174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3011"/>
          <a:stretch/>
        </p:blipFill>
        <p:spPr>
          <a:xfrm>
            <a:off x="2581103" y="1249045"/>
            <a:ext cx="6928658" cy="4876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6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387091" y="293560"/>
            <a:ext cx="5906537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اذكر أسماء الأشهر الميلادية </a:t>
            </a:r>
            <a:endParaRPr lang="ar-AE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7879C5-9FD1-47BA-A720-5AA28D893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/>
          <a:stretch/>
        </p:blipFill>
        <p:spPr>
          <a:xfrm>
            <a:off x="2811346" y="1127855"/>
            <a:ext cx="7058025" cy="509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6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9287" y="39979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أيام الاسبوع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A8440F-86A9-4BD7-94C0-F863D802E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>
          <a:xfrm>
            <a:off x="3516996" y="1193800"/>
            <a:ext cx="4572000" cy="516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33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32E3654BB3E4883EBB41B8BFD2809" ma:contentTypeVersion="7" ma:contentTypeDescription="Create a new document." ma:contentTypeScope="" ma:versionID="064e0bf427fcd6b3820e97cc469cf5b8">
  <xsd:schema xmlns:xsd="http://www.w3.org/2001/XMLSchema" xmlns:xs="http://www.w3.org/2001/XMLSchema" xmlns:p="http://schemas.microsoft.com/office/2006/metadata/properties" xmlns:ns2="dbdeda1c-6513-454a-a379-2457aaa24bab" targetNamespace="http://schemas.microsoft.com/office/2006/metadata/properties" ma:root="true" ma:fieldsID="8871146d3eb254448d0cc13e82710f83" ns2:_="">
    <xsd:import namespace="dbdeda1c-6513-454a-a379-2457aaa24b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da1c-6513-454a-a379-2457aaa24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5220A-7688-4A7C-9AFD-13DB1DEBC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6F851-9E26-4030-A9CB-20D3D233CD6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bdeda1c-6513-454a-a379-2457aaa24b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C5051B-A87C-4E39-BD9D-F71BE3217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da1c-6513-454a-a379-2457aaa2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578</Words>
  <Application>Microsoft Office PowerPoint</Application>
  <PresentationFormat>Widescreen</PresentationFormat>
  <Paragraphs>124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2_Office Theme</vt:lpstr>
      <vt:lpstr>يسمي فترات الوقت: شهر، أسبوع، صباح ، مساء، هذا اليوم ، هذه الليلة ،....</vt:lpstr>
      <vt:lpstr>PowerPoint Presentation</vt:lpstr>
      <vt:lpstr>اذكر أيام الاسبوع </vt:lpstr>
      <vt:lpstr>PowerPoint Presentation</vt:lpstr>
      <vt:lpstr>PowerPoint Presentation</vt:lpstr>
      <vt:lpstr>الأنشطة الصفية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EBTESAM AHMED MOHAMMED</dc:creator>
  <cp:lastModifiedBy>YUSRA ABDULLA NASER SHAAYA</cp:lastModifiedBy>
  <cp:revision>155</cp:revision>
  <dcterms:created xsi:type="dcterms:W3CDTF">2020-11-18T18:24:39Z</dcterms:created>
  <dcterms:modified xsi:type="dcterms:W3CDTF">2021-02-07T04:51:04Z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0x01010017432E3654BB3E4883EBB41B8BFD2809</vt:lpwstr>
  </property>
</Properties>
</file>