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67" r:id="rId6"/>
    <p:sldId id="257" r:id="rId7"/>
    <p:sldId id="264" r:id="rId8"/>
    <p:sldId id="258" r:id="rId9"/>
    <p:sldId id="268" r:id="rId10"/>
    <p:sldId id="278" r:id="rId11"/>
    <p:sldId id="279" r:id="rId12"/>
    <p:sldId id="280" r:id="rId13"/>
    <p:sldId id="289" r:id="rId14"/>
    <p:sldId id="288" r:id="rId15"/>
    <p:sldId id="290" r:id="rId16"/>
    <p:sldId id="291" r:id="rId17"/>
    <p:sldId id="282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14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14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14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14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14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14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14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14 March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March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14 March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14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14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14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14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14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14 March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14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14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14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14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14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14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14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14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14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ordwall.net/ar/resource/3043368/%D9%84%D8%B9%D8%A8%D8%A9-%D8%A7%D9%84%D8%B7%D8%B9%D8%A7%D9%85-%D8%A7%D9%84%D8%B5%D8%AD%D9%8A-%D9%88%D8%BA%D9%8A%D8%B1-%D8%A7%D9%84%D8%B5%D8%AD%D9%8A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ar/resource/9658533/%D8%B7%D8%B1%D8%AD-%D8%A8%D9%86%D8%A7%D8%AA%D8%AC-%D9%84%D8%A7%D9%8A%D8%AA%D8%AC%D8%A7%D9%88%D8%B2-10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rMzUTXXe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VfGdjljaYh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29446" y="2648518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طرح الأعداد من عشرة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8152709" y="5327303"/>
            <a:ext cx="316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نصر الدين أحمد         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1026" name="Picture 2" descr="https://az779572.vo.msecnd.net/res/content/images/activity/share-black.png%7C1s1t5jvo6z5awh1eefpn8vw2.png">
            <a:hlinkClick r:id="rId2" tooltip="تمّت المشاركة مع المجتمع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975" y="198438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661" y="198438"/>
            <a:ext cx="4048095" cy="113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756" y="1332392"/>
            <a:ext cx="9053385" cy="54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379" y="69396"/>
            <a:ext cx="4048095" cy="1133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32" y="1342768"/>
            <a:ext cx="8048368" cy="53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3048000" y="354552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https://wordwall.net/ar/resource/9658533/%D8%B7%D8%B1%D8%AD-%D8%A8%D9%86%D8%A7%D8%AA%D8%AC-%</a:t>
            </a:r>
            <a:r>
              <a:rPr lang="en-US" dirty="0" smtClean="0">
                <a:hlinkClick r:id="rId2"/>
              </a:rPr>
              <a:t>D9%84%D8%A7%D9%8A%D8%AA%D8%AC%D8%A7%D9%88%D8%B2-10</a:t>
            </a:r>
            <a:endParaRPr lang="ar-AE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77" y="592839"/>
            <a:ext cx="3804234" cy="2651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31" y="3545527"/>
            <a:ext cx="62001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AutoShape 6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Pre-Nursery 👏👏👏 ☺️😊😊مفهوم ممتلئ و فارغ - Caramel Pre-School | فيسبو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588476" y="5099156"/>
            <a:ext cx="2633277" cy="80589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ar-AE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AE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فيديو تعليمي /</a:t>
            </a:r>
            <a:r>
              <a:rPr lang="ar-EG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5600" b="0" dirty="0"/>
              <a:t>طرح الأعداد من 0 إلى </a:t>
            </a:r>
            <a:r>
              <a:rPr lang="ar-EG" sz="5600" b="0" dirty="0" smtClean="0"/>
              <a:t>10</a:t>
            </a:r>
            <a:r>
              <a:rPr lang="ar-EG" sz="800" b="0" dirty="0" smtClean="0"/>
              <a:t>10</a:t>
            </a:r>
            <a:endParaRPr lang="ar-EG" sz="800" b="0" dirty="0"/>
          </a:p>
          <a:p>
            <a:r>
              <a:rPr lang="ar-EG" sz="4800" b="0" dirty="0"/>
              <a:t/>
            </a:r>
            <a:br>
              <a:rPr lang="ar-EG" sz="4800" b="0" dirty="0"/>
            </a:br>
            <a:endParaRPr lang="ar-EG" sz="4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5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فديو  تعليمي/ </a:t>
            </a:r>
            <a:r>
              <a:rPr lang="ar-EG" sz="5600" b="0" dirty="0"/>
              <a:t>طرح الأعداد من 0 إلى </a:t>
            </a:r>
            <a:r>
              <a:rPr lang="ar-AE" sz="5600" b="0" dirty="0" smtClean="0"/>
              <a:t>10</a:t>
            </a:r>
            <a:endParaRPr lang="ar-EG" sz="5600" b="0" dirty="0" smtClean="0"/>
          </a:p>
          <a:p>
            <a:pPr algn="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16" y="3741186"/>
            <a:ext cx="4978298" cy="377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65" y="4432263"/>
            <a:ext cx="5012056" cy="3779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2913" y="3796005"/>
            <a:ext cx="4982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www.youtube.com/watch?v=vdrMzUTXXe8</a:t>
            </a:r>
            <a:endParaRPr lang="ar-EG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78872" y="4387823"/>
            <a:ext cx="4735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www.youtube.com/watch?v=VfGdjljaYhc</a:t>
            </a:r>
            <a:endParaRPr lang="ar-AE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16" y="495211"/>
            <a:ext cx="4900555" cy="29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56" y="3934141"/>
            <a:ext cx="327993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66714"/>
              </p:ext>
            </p:extLst>
          </p:nvPr>
        </p:nvGraphicFramePr>
        <p:xfrm>
          <a:off x="282136" y="49427"/>
          <a:ext cx="11906451" cy="669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0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نصر الدين أحمد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من عشرة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en-US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1754      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10-11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الشدة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الدرس </a:t>
                      </a:r>
                      <a:endParaRPr lang="ar-AE" sz="14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ذات يوم كانت هند تسير مع اختها و قالت هند اليوم درست درس مهم جدا و هو طرح الاعداد  من عشرة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هند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هيا بنا نذهب لأمي و اخبرها بذلك  حتى تعرف أن متفوقة  في دارستي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أختها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حسننا يا بني ياهند  هيا بنا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هند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: 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السلام عليكم ورحمه الله وبركاته يا أمي .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الأم   :  و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عليكم السلام ورحمه الله وبركاته  يا هند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1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1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 هند 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اليوم يا أمي  تعلمت درس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من عشرة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 </a:t>
                      </a:r>
                      <a:endParaRPr lang="ar-EG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 وهل تعلمت الدرس جيداً يا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هند . </a:t>
                      </a:r>
                      <a:endParaRPr lang="ar-EG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 هند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نعم با أمي و استطيع أن أشرح لك الدرس مرة آخري بكل سهولة 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ضحكت الأم : و قالت بكل سرور تفضل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يا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هند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 </a:t>
                      </a:r>
                    </a:p>
                    <a:p>
                      <a:pPr algn="r" rtl="1"/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هند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 </a:t>
                      </a:r>
                    </a:p>
                    <a:p>
                      <a:pPr algn="r" rtl="1"/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استطيع قراء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   الارقام حتي العدد 10</a:t>
                      </a:r>
                      <a:endParaRPr lang="ar-EG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 استطيع كتاب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 الاعداد حتي 10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</a:t>
                      </a:r>
                    </a:p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أستطيع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طرح عددين من بعض . </a:t>
                      </a:r>
                      <a:endParaRPr lang="ar-EG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استطيع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اطرح و اكتب جمل للطرح من عشرة  . </a:t>
                      </a:r>
                      <a:endParaRPr lang="ar-EG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استطيع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أن تستخدم الالعاب التعليمية التفاعلية . </a:t>
                      </a:r>
                      <a:endParaRPr lang="ar-EG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الام : ماشاء الله يا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هند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أن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فخورة بك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EG" sz="1200" b="1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9" y="1428234"/>
            <a:ext cx="3022000" cy="27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97842"/>
              </p:ext>
            </p:extLst>
          </p:nvPr>
        </p:nvGraphicFramePr>
        <p:xfrm>
          <a:off x="99753" y="46990"/>
          <a:ext cx="11945388" cy="68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01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 طرح الأعداد من عشرة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 </a:t>
                      </a:r>
                      <a:endParaRPr lang="ar-EG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المعلم فديو تعليمي عن الدرس </a:t>
                      </a: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يدرب المعلم الطلاب على 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عد </a:t>
                      </a: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الاعدا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</a:t>
                      </a: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1- 10 </a:t>
                      </a: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  </a:t>
                      </a:r>
                      <a:endParaRPr lang="ar-AE" sz="1200" b="1" i="0" kern="1200" baseline="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يدرب المعلم على كتابة الاعداد</a:t>
                      </a:r>
                      <a:r>
                        <a:rPr lang="ar-AE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من 1- 10 </a:t>
                      </a:r>
                      <a:r>
                        <a:rPr lang="ar-OM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EG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100" b="1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يدرب المعلم  الطلاب على استخدام  المكعبات لتدريب الطلاب على الطرح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يدرب المعلم الطلاب  على المسائل الكلامية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يكلف المعلم الطلاب ببعض الواجبات المنزلية للتدريب على الدرس 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طرح سؤال"ماذا تعلمنا اليوم؟</a:t>
                      </a:r>
                      <a:r>
                        <a:rPr lang="ar-E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يدرب المعلم الطلاب  على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حل المسائل التعليمية التفاعلية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تشجيع الطلاب على لوحة التعزيز </a:t>
                      </a:r>
                      <a:r>
                        <a:rPr lang="ar-E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يدرب المعلم الطلاب على </a:t>
                      </a:r>
                      <a:r>
                        <a:rPr lang="ar-AE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نسخ مسائل  في دفتر الصف </a:t>
                      </a:r>
                      <a:r>
                        <a:rPr lang="ar-EG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يعمل المعلم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مسابقة بين الطلاب من الاسرع في تكوين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قراءة الاعداد حتي العدد 10  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يطلب المعلم من الطلاب من يستطيع أن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يحل المسألة في أسرع وقت .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الارقام حتي العدد 10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كتابة  الأرقام و قص بشكل  فني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الطلاب الى  انشودة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 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5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مسائل عن الطرح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                  -       يقوم الولدين بمتابعة الطالب بحل واجبات الدرس 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23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  على استخدام الالعاب التعليمية  التفاعلية  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9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 الطالب لوحة الاعداد حتي الرقم 10.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يستطيع الطالب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كتابة الا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عداد بطريقة صحيحة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.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: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يتمكن الطالب من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مسائل طرح الاعداد من 10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. </a:t>
                      </a: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0" y="329218"/>
            <a:ext cx="2619632" cy="26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40068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  طرح الأعداد من عشرة </a:t>
                      </a:r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تعليمي  عن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طرح الأعداد من عشرة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)    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يقسم المعلم الطلاب إلى مجموعتين لحل المسائل  لتشجيع الطلاب التنافس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نشاط للطلاب جماعي بحضور أحد أولياء الامور  ليشارك الطلاب في الحصة .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يعلق المعلم أعمال الطلاب  داخل لوحة  الأنشطة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يشجع المعلم الطلاب على لوحة التعزيز.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92" y="1506495"/>
            <a:ext cx="2346104" cy="23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6583" y="865668"/>
            <a:ext cx="4409758" cy="806627"/>
          </a:xfrm>
        </p:spPr>
        <p:txBody>
          <a:bodyPr>
            <a:noAutofit/>
          </a:bodyPr>
          <a:lstStyle/>
          <a:p>
            <a:pPr algn="r" rtl="1" fontAlgn="ctr"/>
            <a:r>
              <a:rPr lang="ar-EG" sz="24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طرح الأعداد من عشرة</a:t>
            </a:r>
            <a:endParaRPr lang="ar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247052"/>
            <a:ext cx="3913188" cy="1030480"/>
          </a:xfrm>
        </p:spPr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 التعزيز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الانتقال من مرحلة إلى أخر في الدرس بناء على استجابة الطالب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أعطاء الفرصة الكاملة للطالب للتفكير و تكرار المحاولة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3116">
            <a:off x="6547582" y="450365"/>
            <a:ext cx="4243358" cy="51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50" y="88818"/>
            <a:ext cx="5627096" cy="1572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65" y="2231746"/>
            <a:ext cx="2370236" cy="3589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176" y="1709723"/>
            <a:ext cx="6386586" cy="3366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137" y="2231746"/>
            <a:ext cx="3560373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AutoShape 8" descr="صغير كبير by Hanaa Emam - Educational Games for Kids on TinyT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01" y="238925"/>
            <a:ext cx="4049223" cy="1131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85" y="1364280"/>
            <a:ext cx="9242854" cy="51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41" y="127061"/>
            <a:ext cx="4048095" cy="113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355" y="1260388"/>
            <a:ext cx="9201665" cy="54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91" y="0"/>
            <a:ext cx="3259723" cy="913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27" y="1007891"/>
            <a:ext cx="9127524" cy="53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860e916-1933-4f54-bf75-902e7a9d18b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622</Words>
  <Application>Microsoft Office PowerPoint</Application>
  <PresentationFormat>Widescreen</PresentationFormat>
  <Paragraphs>117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طرح الأعداد من عشرة</vt:lpstr>
      <vt:lpstr>PowerPoint Presentation</vt:lpstr>
      <vt:lpstr>PowerPoint Presentation</vt:lpstr>
      <vt:lpstr>PowerPoint Presentation</vt:lpstr>
      <vt:lpstr>طرح الأعداد من عشرة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829</cp:revision>
  <dcterms:created xsi:type="dcterms:W3CDTF">2020-07-26T19:33:45Z</dcterms:created>
  <dcterms:modified xsi:type="dcterms:W3CDTF">2021-03-14T09:50:03Z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