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80" r:id="rId5"/>
    <p:sldId id="281" r:id="rId6"/>
    <p:sldId id="282" r:id="rId7"/>
    <p:sldId id="283" r:id="rId8"/>
    <p:sldId id="295" r:id="rId9"/>
    <p:sldId id="291" r:id="rId10"/>
    <p:sldId id="294" r:id="rId11"/>
    <p:sldId id="292" r:id="rId12"/>
    <p:sldId id="293" r:id="rId13"/>
    <p:sldId id="287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zem" initials="h" lastIdx="1" clrIdx="0">
    <p:extLst>
      <p:ext uri="{19B8F6BF-5375-455C-9EA6-DF929625EA0E}">
        <p15:presenceInfo xmlns:p15="http://schemas.microsoft.com/office/powerpoint/2012/main" userId="631c68c4c22fca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9T01:26:14.132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90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87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24 February 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1985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795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71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24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6" r:id="rId13"/>
    <p:sldLayoutId id="2147483677" r:id="rId14"/>
    <p:sldLayoutId id="2147483678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x_7aNo761Y" TargetMode="External"/><Relationship Id="rId2" Type="http://schemas.openxmlformats.org/officeDocument/2006/relationships/hyperlink" Target="https://www.youtube.com/watch?v=PGTZliEsU_U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hyperlink" Target="https://youtu.be/hQyW30JtaO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Yck4WTqxDcVVarYvg5isQ--H2NUwkqvX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59005" y="2652924"/>
            <a:ext cx="5227578" cy="1827069"/>
          </a:xfrm>
        </p:spPr>
        <p:txBody>
          <a:bodyPr>
            <a:noAutofit/>
          </a:bodyPr>
          <a:lstStyle/>
          <a:p>
            <a:pPr algn="ctr" rtl="1"/>
            <a:r>
              <a:rPr lang="ar-AE" sz="4000" dirty="0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الربط بين المئات و العشرات و الاحاد( التعرف على منازل </a:t>
            </a:r>
            <a:r>
              <a:rPr lang="ar-AE" sz="4000" dirty="0" err="1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الارقا</a:t>
            </a:r>
            <a:r>
              <a:rPr lang="ar-AE" sz="4000" dirty="0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 م )</a:t>
            </a:r>
            <a:endParaRPr lang="ar-AE" sz="4000" dirty="0">
              <a:solidFill>
                <a:srgbClr val="FFFF00"/>
              </a:solidFill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3C1E33-117A-47F5-BBD8-C91CEEB84650}"/>
              </a:ext>
            </a:extLst>
          </p:cNvPr>
          <p:cNvSpPr txBox="1"/>
          <p:nvPr/>
        </p:nvSpPr>
        <p:spPr>
          <a:xfrm rot="645083">
            <a:off x="7843372" y="5312390"/>
            <a:ext cx="36301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 : </a:t>
            </a:r>
            <a:r>
              <a:rPr lang="ar-EG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ابراهيم  </a:t>
            </a:r>
            <a:r>
              <a:rPr lang="ar-AE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أحمد إبراهيم </a:t>
            </a:r>
            <a:endParaRPr lang="ar-AE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579">
            <a:off x="1093061" y="4218415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8C0CDE5-970C-4CC4-BF43-0DA127E73E82}" type="slidenum">
              <a:rPr lang="en-US" noProof="0" smtClean="0"/>
              <a:pPr algn="ctr"/>
              <a:t>10</a:t>
            </a:fld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920" y="4448864"/>
            <a:ext cx="4837162" cy="1344076"/>
          </a:xfrm>
        </p:spPr>
        <p:txBody>
          <a:bodyPr>
            <a:noAutofit/>
          </a:bodyPr>
          <a:lstStyle/>
          <a:p>
            <a:pPr algn="r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2400" dirty="0" smtClean="0">
                <a:latin typeface="Sakkal Majalla" panose="02000000000000000000" pitchFamily="2" charset="-78"/>
                <a:cs typeface="Akhbar MT" pitchFamily="2" charset="-78"/>
              </a:rPr>
              <a:t>فيديو تعليمي / الاحاد والعشرات </a:t>
            </a:r>
            <a:r>
              <a:rPr lang="en-US" sz="2400" dirty="0" smtClean="0">
                <a:latin typeface="Sakkal Majalla" panose="02000000000000000000" pitchFamily="2" charset="-78"/>
                <a:cs typeface="Akhbar MT" pitchFamily="2" charset="-78"/>
              </a:rPr>
              <a:t/>
            </a:r>
            <a:br>
              <a:rPr lang="en-US" sz="2400" dirty="0" smtClean="0">
                <a:latin typeface="Sakkal Majalla" panose="02000000000000000000" pitchFamily="2" charset="-78"/>
                <a:cs typeface="Akhbar MT" pitchFamily="2" charset="-78"/>
              </a:rPr>
            </a:br>
            <a:r>
              <a:rPr lang="ar-AE" sz="2400" dirty="0" smtClean="0">
                <a:latin typeface="Sakkal Majalla" panose="02000000000000000000" pitchFamily="2" charset="-78"/>
                <a:cs typeface="Akhbar MT" pitchFamily="2" charset="-78"/>
              </a:rPr>
              <a:t>فيديو تعليمي / </a:t>
            </a:r>
            <a:r>
              <a:rPr lang="ar-AE" b="0" dirty="0" smtClean="0"/>
              <a:t>درس الاحاد والعشرات والمئات</a:t>
            </a:r>
            <a:br>
              <a:rPr lang="ar-AE" b="0" dirty="0" smtClean="0"/>
            </a:br>
            <a:r>
              <a:rPr lang="ar-AE" sz="2400" dirty="0" smtClean="0">
                <a:latin typeface="Sakkal Majalla" panose="02000000000000000000" pitchFamily="2" charset="-78"/>
                <a:cs typeface="Akhbar MT" pitchFamily="2" charset="-78"/>
              </a:rPr>
              <a:t>فيديو تعليمي /</a:t>
            </a:r>
            <a:r>
              <a:rPr lang="ar-AE" sz="2400" dirty="0">
                <a:latin typeface="Sakkal Majalla" panose="02000000000000000000" pitchFamily="2" charset="-78"/>
                <a:cs typeface="Akhbar MT" pitchFamily="2" charset="-78"/>
              </a:rPr>
              <a:t> </a:t>
            </a:r>
            <a:r>
              <a:rPr lang="ar-AE" dirty="0" smtClean="0">
                <a:latin typeface="Sakkal Majalla" panose="02000000000000000000" pitchFamily="2" charset="-78"/>
                <a:cs typeface="Akhbar MT" pitchFamily="2" charset="-78"/>
              </a:rPr>
              <a:t>تدريب عن الدرس </a:t>
            </a:r>
            <a:endParaRPr lang="en-US" dirty="0">
              <a:latin typeface="Sakkal Majalla" panose="02000000000000000000" pitchFamily="2" charset="-78"/>
              <a:cs typeface="Akhbar MT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9028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577814" y="1886668"/>
            <a:ext cx="523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03822" y="2603009"/>
            <a:ext cx="7077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ar-AE" dirty="0" smtClean="0"/>
          </a:p>
          <a:p>
            <a:pPr algn="ctr"/>
            <a:endParaRPr lang="ar-AE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59920" y="292805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77814" y="3484322"/>
            <a:ext cx="49550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www.youtube.com/watch?v=PGTZliEsU_U</a:t>
            </a:r>
            <a:endParaRPr lang="ar-AE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www.youtube.com/watch?v=0x_7aNo761Y</a:t>
            </a:r>
            <a:endParaRPr lang="ar-AE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54209" y="3244334"/>
            <a:ext cx="3125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youtu.be/hQyW30JtaOI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23" y="367612"/>
            <a:ext cx="2785434" cy="2466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25" y="734324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نهاية الدرس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782463">
            <a:off x="8447157" y="4250386"/>
            <a:ext cx="3226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>
                <a:solidFill>
                  <a:srgbClr val="00B050"/>
                </a:solidFill>
              </a:rPr>
              <a:t>اسم المعلم : ابراهيم  أحمد إبراهيم </a:t>
            </a:r>
          </a:p>
        </p:txBody>
      </p:sp>
    </p:spTree>
    <p:extLst>
      <p:ext uri="{BB962C8B-B14F-4D97-AF65-F5344CB8AC3E}">
        <p14:creationId xmlns:p14="http://schemas.microsoft.com/office/powerpoint/2010/main" val="9139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99419"/>
              </p:ext>
            </p:extLst>
          </p:nvPr>
        </p:nvGraphicFramePr>
        <p:xfrm>
          <a:off x="209005" y="176235"/>
          <a:ext cx="11782697" cy="623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3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698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3200984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6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91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إبراهيم أحمد إبراهيم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الربط بين المئات و العشرات و الاحاد( التعرف على منازل الأرقام )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 fontAlgn="ctr"/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</a:t>
                      </a:r>
                      <a:r>
                        <a:rPr lang="ar-EG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1777 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r" rtl="1" fontAlgn="ctr"/>
                      <a:endParaRPr lang="ar-AE" sz="12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4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بسيطة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371490">
                <a:tc gridSpan="3">
                  <a:txBody>
                    <a:bodyPr/>
                    <a:lstStyle/>
                    <a:p>
                      <a:pPr algn="r" rtl="1"/>
                      <a:r>
                        <a:rPr lang="ar-EG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الدرس 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ذهب حمد مع جده خليفة إلى أبوظبي مول للتسوق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وأثناء التجول داخل المول أُعجب حمد بالدراجة وطلب من جده شرائها .</a:t>
                      </a:r>
                    </a:p>
                    <a:p>
                      <a:pPr algn="r" rtl="1"/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فقال الجد وبكم سعرها ؟</a:t>
                      </a:r>
                    </a:p>
                    <a:p>
                      <a:pPr algn="r" rtl="1"/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رد حمد وقال مكتوب على اللوحة</a:t>
                      </a:r>
                      <a:r>
                        <a:rPr lang="en-US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}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{399 </a:t>
                      </a:r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ثلاثة وتسعه  و تسعه  .</a:t>
                      </a:r>
                    </a:p>
                    <a:p>
                      <a:pPr algn="r" rtl="1"/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فقال الجد أقرئها صحيح يا حمد  أنت ما درست في المدرسة الأحاد والعشرات والمئات .</a:t>
                      </a:r>
                    </a:p>
                    <a:p>
                      <a:pPr algn="r" rtl="1"/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رد حمد وقال نعم يا جدي درستها في المدرسة الآن تذكرتها .</a:t>
                      </a:r>
                    </a:p>
                    <a:p>
                      <a:pPr algn="r" rtl="1"/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فقال الجد ما سعرها يا حمد ؟ </a:t>
                      </a:r>
                    </a:p>
                    <a:p>
                      <a:pPr algn="r" rtl="1"/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فرد حمد بإجابة صحيحة وقال 399 .</a:t>
                      </a:r>
                    </a:p>
                    <a:p>
                      <a:pPr algn="r" rtl="1"/>
                      <a:r>
                        <a:rPr lang="ar-AE" sz="14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الجد أحسنت يا حمد سوف أشتريها لك لأنك قرأت الرقم صحيح 😂.</a:t>
                      </a:r>
                    </a:p>
                    <a:p>
                      <a:pPr algn="r" rtl="1"/>
                      <a:r>
                        <a:rPr lang="ar-AE" sz="1200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AE" sz="1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r>
                        <a:rPr lang="ar-AE" sz="12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 : </a:t>
                      </a:r>
                      <a:endParaRPr lang="ar-AE" sz="1400" b="1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يشرح المعلم للطلاب عن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كيفية الربط بين المئات والعشرات والأحاد</a:t>
                      </a:r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عن طريق عرض صور ومقاطع فيديو </a:t>
                      </a: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 الشرح  ومراعاة الفروق الفردية للطلاب أثناء الشرح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2 - عمل تدريب عملي (يقوم المعلم بتوزيع بطاقات وورق عملي على الطلاب ويطلب منهم المشاركة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والوقوف على نقاط القوة والضعف لدى الطلاب  مع الحرص على المتابعة والاستجابة ثم مكافأة المتميزين )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6"/>
          <a:stretch/>
        </p:blipFill>
        <p:spPr>
          <a:xfrm>
            <a:off x="548641" y="2045561"/>
            <a:ext cx="3657600" cy="29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498416"/>
              </p:ext>
            </p:extLst>
          </p:nvPr>
        </p:nvGraphicFramePr>
        <p:xfrm>
          <a:off x="170329" y="206188"/>
          <a:ext cx="11874812" cy="59229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8230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الرئيسي: - 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الربط بين المئات و العشرات و الاحاد.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 -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 الطلاب  على الربط الصحيح بين الأعداد المئات والعشرات والأحاد .                                                                                                  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https://drive.google.com/file/d/1Yck4WTqxDcVVarYvg5isQ--H2NUwkqvX/view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endParaRPr lang="en-US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كالتالي </a:t>
                      </a:r>
                      <a:endParaRPr lang="ar-AE" sz="12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تعريف الطلاب بكل فئه على حده مثلا المئات وتمثل العدد 100 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 – أن يحرص الطالب  على معرفة جميع الفئات كالعشرات والأحاد والمئات بشكل منفصل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3 -  أن يحرص الطلاب على الفهم الصحيح بينهم من خلال  استخدام النماذج . </a:t>
                      </a:r>
                    </a:p>
                    <a:p>
                      <a:pPr algn="r" rtl="1">
                        <a:buFontTx/>
                        <a:buNone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 – المناقشة وجذب الطلاب إلى المشاركة في موضوع الدرس من خلال الحوار معهم بالأسئلة .</a:t>
                      </a:r>
                    </a:p>
                    <a:p>
                      <a:pPr algn="r" rtl="1">
                        <a:buFontTx/>
                        <a:buNone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5– إعطاء فرصة للطالب للبحث والاطلاع على موضوع الدرس والمشاركة .</a:t>
                      </a:r>
                    </a:p>
                    <a:p>
                      <a:pPr algn="r" rtl="1">
                        <a:buFontTx/>
                        <a:buNone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 – تحفيز الطلاب على التعلم والتشجيع الدائم من خلال الممارسة والتقليد للمعلم وزيادة المعرفة  .</a:t>
                      </a:r>
                    </a:p>
                    <a:p>
                      <a:pPr algn="r" rtl="1">
                        <a:buFontTx/>
                        <a:buNone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 – مكافأة الطلاب المتميزين 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عمل مسابقات بين الطلبة تخدم الهدف  كالوقوف صفوف أحاد ثم عشرات 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تصميم لوحة فنية عن موضوع الدرس 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صور ومقطع فيديو عن موضوع الدرس لتحفيز الطلاب على المشاركة والتفاعل مع موضوع الدرس .</a:t>
                      </a:r>
                    </a:p>
                    <a:p>
                      <a:pPr algn="r" rtl="1"/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8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 من الوالدين بعرض صور وفيديوهات تعليمية للتعرف على الربط الصحيح بين المئات والعشرات والأحاد </a:t>
                      </a: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إعطاء فرصة للطالب بالبحث والاستكشاف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 موضوع الدرس .                                                                                                            </a:t>
                      </a:r>
                      <a:endParaRPr lang="ar-AE" sz="12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91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sng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يتعرف على  الأحاد          </a:t>
                      </a:r>
                      <a:r>
                        <a:rPr lang="ar-AE" sz="1200" b="1" u="sng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يتعرف الطالب على الأحاد والعشرات.                              </a:t>
                      </a:r>
                      <a:r>
                        <a:rPr lang="ar-AE" sz="1200" b="1" u="sng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يستطيع الطالب التعرف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 الأحاد والعشرات والمئات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معتمدا على نفسة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20562" r="5391" b="28837"/>
          <a:stretch/>
        </p:blipFill>
        <p:spPr>
          <a:xfrm>
            <a:off x="753803" y="1820092"/>
            <a:ext cx="4572000" cy="19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7053" y="1336319"/>
            <a:ext cx="4541025" cy="507792"/>
          </a:xfrm>
        </p:spPr>
        <p:txBody>
          <a:bodyPr>
            <a:noAutofit/>
          </a:bodyPr>
          <a:lstStyle/>
          <a:p>
            <a:pPr algn="ctr" rtl="1" fontAlgn="ctr"/>
            <a:r>
              <a:rPr lang="ar-AE" sz="3200" dirty="0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الربط بين المئات و العشرات و </a:t>
            </a:r>
            <a:r>
              <a:rPr lang="ar-AE" sz="3200" dirty="0" smtClean="0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الاحاد     ( </a:t>
            </a:r>
            <a:r>
              <a:rPr lang="ar-AE" sz="3200" dirty="0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التعرف على منازل </a:t>
            </a:r>
            <a:r>
              <a:rPr lang="ar-AE" sz="3200" dirty="0" smtClean="0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الأرقام )</a:t>
            </a:r>
            <a:endParaRPr lang="ar-AE" sz="3200" dirty="0">
              <a:solidFill>
                <a:srgbClr val="FFFF00"/>
              </a:solidFill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مراعاة النقاط التالية في عملية التدريس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التفاعل و التعزيز</a:t>
            </a: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الانتقال من مرحلة إلى أخر</a:t>
            </a:r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ى</a:t>
            </a:r>
            <a:r>
              <a:rPr lang="ar-EG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في الدرس بناء على استجابة الطالب 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EG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أعطاء الفرصة الكاملة للطالب للتفكير و تكرار المحاولة 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التنوع في استراتيجيات التعلم لتحقيق الهدف المنشود 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579">
            <a:off x="7898294" y="285624"/>
            <a:ext cx="1876425" cy="54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589" y="285192"/>
            <a:ext cx="8865325" cy="539931"/>
          </a:xfrm>
        </p:spPr>
        <p:txBody>
          <a:bodyPr>
            <a:noAutofit/>
          </a:bodyPr>
          <a:lstStyle/>
          <a:p>
            <a:pPr algn="ctr" rtl="1"/>
            <a:r>
              <a:rPr lang="ar-AE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تدريب للطلاب على موضوع الدرس </a:t>
            </a:r>
            <a:endParaRPr lang="en-US" alt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41" y="1248863"/>
            <a:ext cx="82010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589" y="285192"/>
            <a:ext cx="8865325" cy="539931"/>
          </a:xfrm>
        </p:spPr>
        <p:txBody>
          <a:bodyPr>
            <a:noAutofit/>
          </a:bodyPr>
          <a:lstStyle/>
          <a:p>
            <a:pPr algn="ctr" rtl="1"/>
            <a:r>
              <a:rPr lang="ar-AE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استكشاف موضوع الدرس </a:t>
            </a:r>
            <a:endParaRPr lang="en-US" alt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97" y="1430466"/>
            <a:ext cx="822960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589" y="285192"/>
            <a:ext cx="8865325" cy="539931"/>
          </a:xfrm>
        </p:spPr>
        <p:txBody>
          <a:bodyPr>
            <a:noAutofit/>
          </a:bodyPr>
          <a:lstStyle/>
          <a:p>
            <a:pPr algn="ctr" rtl="1"/>
            <a:r>
              <a:rPr lang="ar-AE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تدريب للطلاب على موضوع الدرس </a:t>
            </a:r>
            <a:endParaRPr lang="en-US" alt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42" y="1068161"/>
            <a:ext cx="4883085" cy="4811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8161"/>
            <a:ext cx="4084320" cy="1849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60409"/>
            <a:ext cx="4084320" cy="27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589" y="285192"/>
            <a:ext cx="8865325" cy="539931"/>
          </a:xfrm>
        </p:spPr>
        <p:txBody>
          <a:bodyPr>
            <a:noAutofit/>
          </a:bodyPr>
          <a:lstStyle/>
          <a:p>
            <a:pPr algn="ctr" rtl="1"/>
            <a:r>
              <a:rPr lang="ar-AE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تدريب </a:t>
            </a:r>
            <a:endParaRPr lang="en-US" alt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23" y="1241531"/>
            <a:ext cx="4681728" cy="5114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51" y="1033326"/>
            <a:ext cx="4681728" cy="53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589" y="285192"/>
            <a:ext cx="8865325" cy="539931"/>
          </a:xfrm>
        </p:spPr>
        <p:txBody>
          <a:bodyPr>
            <a:noAutofit/>
          </a:bodyPr>
          <a:lstStyle/>
          <a:p>
            <a:pPr algn="ctr" rtl="1"/>
            <a:r>
              <a:rPr lang="ar-AE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تدريب ( اختر الإجابة الصحيحة )</a:t>
            </a:r>
            <a:endParaRPr lang="en-US" alt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2"/>
          <a:stretch/>
        </p:blipFill>
        <p:spPr>
          <a:xfrm>
            <a:off x="3982757" y="1158240"/>
            <a:ext cx="4529936" cy="519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0860e916-1933-4f54-bf75-902e7a9d18b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c1803469-1359-4921-b8b2-4aa11e6de6e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10789</TotalTime>
  <Words>578</Words>
  <Application>Microsoft Office PowerPoint</Application>
  <PresentationFormat>Widescreen</PresentationFormat>
  <Paragraphs>92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Akhbar MT</vt:lpstr>
      <vt:lpstr>Arial</vt:lpstr>
      <vt:lpstr>Calibri</vt:lpstr>
      <vt:lpstr>Calibri Light</vt:lpstr>
      <vt:lpstr>Franklin Gothic Book</vt:lpstr>
      <vt:lpstr>Sakkal Majalla</vt:lpstr>
      <vt:lpstr>Times New Roman</vt:lpstr>
      <vt:lpstr>Traditional Arabic</vt:lpstr>
      <vt:lpstr>Office Theme</vt:lpstr>
      <vt:lpstr>الربط بين المئات و العشرات و الاحاد( التعرف على منازل الارقا م )</vt:lpstr>
      <vt:lpstr>PowerPoint Presentation</vt:lpstr>
      <vt:lpstr>PowerPoint Presentation</vt:lpstr>
      <vt:lpstr>الربط بين المئات و العشرات و الاحاد     ( التعرف على منازل الأرقام )</vt:lpstr>
      <vt:lpstr>تدريب للطلاب على موضوع الدرس </vt:lpstr>
      <vt:lpstr>استكشاف موضوع الدرس </vt:lpstr>
      <vt:lpstr>تدريب للطلاب على موضوع الدرس </vt:lpstr>
      <vt:lpstr>تدريب </vt:lpstr>
      <vt:lpstr>تدريب ( اختر الإجابة الصحيحة )</vt:lpstr>
      <vt:lpstr> فيديو تعليمي / الاحاد والعشرات  فيديو تعليمي / درس الاحاد والعشرات والمئات فيديو تعليمي / تدريب عن الدرس </vt:lpstr>
      <vt:lpstr>نهاية الدرس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IBRAHIM AHMED IBRAHIM MOHAMED</cp:lastModifiedBy>
  <cp:revision>620</cp:revision>
  <dcterms:created xsi:type="dcterms:W3CDTF">2020-07-26T19:33:45Z</dcterms:created>
  <dcterms:modified xsi:type="dcterms:W3CDTF">2021-02-24T07:30:53Z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