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3"/>
  </p:notesMasterIdLst>
  <p:sldIdLst>
    <p:sldId id="267" r:id="rId6"/>
    <p:sldId id="257" r:id="rId7"/>
    <p:sldId id="258" r:id="rId8"/>
    <p:sldId id="259" r:id="rId9"/>
    <p:sldId id="268" r:id="rId10"/>
    <p:sldId id="274" r:id="rId11"/>
    <p:sldId id="28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LAM MONTHER HELMI" initials="AMH" lastIdx="0" clrIdx="0">
    <p:extLst>
      <p:ext uri="{19B8F6BF-5375-455C-9EA6-DF929625EA0E}">
        <p15:presenceInfo xmlns:p15="http://schemas.microsoft.com/office/powerpoint/2012/main" userId="S-1-5-21-3586097498-2737243858-2302555036-15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27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27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27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27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27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27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27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27 December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27 December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27 December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27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27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27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27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27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27 December 2020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44590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27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27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27 December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27 December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27 December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27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27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27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27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x-X9anNj9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mICbqcG9sw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4.jp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AE" sz="2800" dirty="0"/>
              <a:t>تشغيل وإطفاء الأدوات الكهربائية ( القابس الكهربائي، مسدس الشمع، الميكرويف ، الفرن ، الخلاط الكهربائي، مكينة الخياطة )</a:t>
            </a:r>
            <a:endParaRPr lang="ru-RU" sz="28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8544910" y="5246739"/>
            <a:ext cx="2459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علام منذر حلمي 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199175"/>
              </p:ext>
            </p:extLst>
          </p:nvPr>
        </p:nvGraphicFramePr>
        <p:xfrm>
          <a:off x="154004" y="224444"/>
          <a:ext cx="11906451" cy="64664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علام منذر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100" dirty="0"/>
                        <a:t>تشغيل وإطفاء الأدوات الكهربائية ( القابس الكهربائي، مسدس الشمع، الميكرويف ، الفرن ، الخلاط الكهربائي، مكينة الخياطة )</a:t>
                      </a:r>
                    </a:p>
                    <a:p>
                      <a:pPr algn="ctr" rtl="1" fontAlgn="ctr"/>
                      <a:r>
                        <a:rPr lang="ar-AE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رقم الهدف :1794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13-14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بسيطة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 fontAlgn="ctr"/>
                      <a:r>
                        <a:rPr lang="ar-AE" sz="1400" dirty="0">
                          <a:solidFill>
                            <a:srgbClr val="FF0000"/>
                          </a:solidFill>
                        </a:rPr>
                        <a:t>تشغيل وإطفاء الأدوات الكهربائية ( القابس الكهربائي، مسدس الشمع، الميكرويف ، الفرن ، الخلاط الكهربائي، مكينة الخياطة )</a:t>
                      </a:r>
                    </a:p>
                    <a:p>
                      <a:pPr algn="r" rtl="1" fontAlgn="ctr"/>
                      <a:endParaRPr lang="ar-AE" sz="1400" dirty="0">
                        <a:solidFill>
                          <a:srgbClr val="FF0000"/>
                        </a:solidFill>
                      </a:endParaRPr>
                    </a:p>
                    <a:p>
                      <a:pPr algn="r" rtl="1" fontAlgn="ctr"/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في حصة التأهيل المهني سال حمد المعلم ماذا سنفعل اليوم في حصة التأهيل المهني فأجاب المعلم اليوم سنتعلم كيفية تشغيل و إطفاء بعض الأدوات الكهربائية الموجودة في الغرفة المهنية و اعادتها لمكانها بعد الاستخدام فقال حمد انا مستعد و متحمس لحصة اليوم  </a:t>
                      </a:r>
                    </a:p>
                    <a:p>
                      <a:pPr algn="r" rtl="1" fontAlgn="ctr"/>
                      <a:endParaRPr lang="ar-AE" sz="1400" dirty="0">
                        <a:solidFill>
                          <a:srgbClr val="FF0000"/>
                        </a:solidFill>
                      </a:endParaRPr>
                    </a:p>
                    <a:p>
                      <a:pPr algn="r" rtl="1" fontAlgn="ctr"/>
                      <a:endParaRPr lang="ar-AE" sz="1400" dirty="0">
                        <a:solidFill>
                          <a:srgbClr val="FF0000"/>
                        </a:solidFill>
                      </a:endParaRPr>
                    </a:p>
                    <a:p>
                      <a:pPr algn="r" rtl="1" fontAlgn="ctr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تدريب الطلاب على الأدوات الكهربائية الموجودة في الفصل المهني .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تدريب الطلاب على تشغيل الأدوات الكهربائية الموجودة في الفصل المهني .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3. تدريب الطلاب على إعادة الأدوات المستخدمة لمكانها بعد الانتهاء منها 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4. عرض فيديوهات عن بعض الأدوات الكهربائية المستخدمة .</a:t>
                      </a: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209800" y="3244334"/>
            <a:ext cx="651621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rtl="1" fontAlgn="ctr"/>
            <a:r>
              <a:rPr lang="ar-AE" dirty="0"/>
              <a:t>تشغيل وإطفاء الأدوات الكهربائية ( القابس الكهربائي، مسدس الشمع، الميكرويف ، الفرن ، الخلاط الكهربائي، مكينة الخياطة )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27 December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546058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200" dirty="0"/>
                        <a:t>تشغيل وإطفاء الأدوات الكهربائية ( القابس الكهربائي، مسدس الشمع، الميكرويف ، الفرن ، الخلاط الكهربائي، مكينة الخياطة 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فيديوهات للتدريبات تشغيل وإطفاء الأدوات الكهربائية ( القابس الكهربائي، مسدس الشمع، الميكرويف ، الفرن ، الخلاط الكهربائي، مكينة الخياطة )</a:t>
                      </a: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302076" y="3616377"/>
            <a:ext cx="2219552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lang="ar-AE" sz="1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فيديو إرشادات السلامة الكهربائية 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403569" y="4178852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71601" y="4325707"/>
            <a:ext cx="403415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https://www.youtube.com/watch?v=2x-X9anNj9A</a:t>
            </a:r>
            <a:r>
              <a:rPr lang="ar-AE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27 December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84944"/>
              </p:ext>
            </p:extLst>
          </p:nvPr>
        </p:nvGraphicFramePr>
        <p:xfrm>
          <a:off x="193963" y="160468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 fontAlgn="ctr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تشغيل وإطفاء الأدوات الكهربائية ( القابس الكهربائي، مسدس الشمع، الميكرويف ، الفرن ، الخلاط الكهربائي، مكينة الخياطة )</a:t>
                      </a:r>
                    </a:p>
                    <a:p>
                      <a:pPr algn="r" rtl="1" fontAlgn="ctr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ان يقوي مهارات التآزر البصري الحركي من خلال التتبع / تقوية المسكة الثلاثية للقلم للكتابة / تقوية الذاكرة البصرية .  </a:t>
                      </a:r>
                    </a:p>
                    <a:p>
                      <a:pPr algn="r" rtl="1"/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تشغيل الفيديو الخاص بالدرس.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خلال الوسائل و الأوراق التعليمية.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 </a:t>
                      </a:r>
                    </a:p>
                    <a:p>
                      <a:pPr marL="0" indent="0" algn="r" rtl="1">
                        <a:buNone/>
                      </a:pPr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بتلوين  بعض الأدوات الكهربائية المستخدمة / تشغيل أدوات كهربائية مسدس الشمع </a:t>
                      </a:r>
                    </a:p>
                    <a:p>
                      <a:pPr algn="r" rtl="1"/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المعلم بتدريب الطلاب على تشغيل بعض الأدوات الكهربائية الموسيقية  (</a:t>
                      </a:r>
                      <a:r>
                        <a:rPr lang="ar-AE" sz="1200" b="1" u="none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الاورج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/ البيانو)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تدريب الطلاب على الأدوات الكهربائية المستخدمة في المنزل (تشغيل – إطفاء 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عرض مجموعة من الدروس التعليمية تشغيل وإطفاء الأدوات الكهربائية ( القابس الكهربائي، مسدس الشمع، الميكرويف ، الفرن ، الخلاط الكهربائي، مكينة الخياطة )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يتعرف الطالب على استخدام الأدوات الكهربائية                  جيد: ان يشغل الأدوات الكهربائية و يطفأها                                          مرتفع: ان يشغل و </a:t>
                      </a:r>
                      <a:r>
                        <a:rPr lang="ar-AE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يطفي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الأدوات الكهربائية لوحدة و يعيدها لمكانها الخاص بها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122305" y="4741151"/>
            <a:ext cx="3507741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lang="ar-AE" sz="1400" b="1" dirty="0">
                <a:solidFill>
                  <a:srgbClr val="FF0000"/>
                </a:solidFill>
                <a:latin typeface="Arial" panose="020B0604020202020204" pitchFamily="34" charset="0"/>
              </a:rPr>
              <a:t>تشغيل وإطفاء الأدوات الكهربائية مسدس الشمع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273337" y="5132103"/>
            <a:ext cx="5127788" cy="46166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3"/>
              </a:rPr>
              <a:t>https://www.youtube.com/watch?v=NmICbqcG9sw</a:t>
            </a:r>
            <a:r>
              <a:rPr lang="ar-AE" dirty="0"/>
              <a:t> 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27 December 2020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8474" y="3429000"/>
            <a:ext cx="3913188" cy="2249488"/>
          </a:xfrm>
        </p:spPr>
        <p:txBody>
          <a:bodyPr>
            <a:normAutofit/>
          </a:bodyPr>
          <a:lstStyle/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الداعمية :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البصرية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السمعية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الحركية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الادراكية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يمكن الاستغناء عن اى مهارة من ما سبق ماعدا الادراك .</a:t>
            </a:r>
          </a:p>
          <a:p>
            <a:pPr marL="0" indent="0" algn="r" rtl="1">
              <a:buNone/>
            </a:pPr>
            <a:endParaRPr lang="ar-EG" sz="1200" b="1" baseline="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27 December 2020</a:t>
            </a:fld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771D75-A3C9-4078-8557-78C98B91AB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ar-AE" dirty="0"/>
              <a:t>تشغيل وإطفاء الأدوات الكهربائية ( القابس الكهربائي، مسدس الشمع، الميكرويف ، الفرن ، الخلاط الكهربائي، مكينة الخياطة )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F941DDD-72BE-4741-8DDB-B98E81EC3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415963" y="1611618"/>
            <a:ext cx="4577767" cy="734415"/>
          </a:xfrm>
        </p:spPr>
        <p:txBody>
          <a:bodyPr>
            <a:normAutofit fontScale="90000"/>
          </a:bodyPr>
          <a:lstStyle/>
          <a:p>
            <a:br>
              <a:rPr lang="ar-AE" sz="2400" dirty="0"/>
            </a:br>
            <a:r>
              <a:rPr lang="ar-AE" sz="2400" dirty="0"/>
              <a:t>تشغيل وإطفاء الأدوات الكهربائية ( القابس الكهربائي، مسدس الشمع، الميكرويف ، الفرن ، الخلاط الكهربائي، مكينة الخياطة )</a:t>
            </a:r>
            <a:br>
              <a:rPr lang="ar-AE" dirty="0"/>
            </a:br>
            <a:endParaRPr lang="en-US" dirty="0"/>
          </a:p>
        </p:txBody>
      </p:sp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E9BAAE27-B306-4A9A-A61D-E19EBF188BC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47" r="2174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81301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 fontAlgn="ctr"/>
            <a:r>
              <a:rPr lang="ar-AE" sz="1600" dirty="0"/>
              <a:t>تشغيل وإطفاء الأدوات الكهربائية ( القابس الكهربائي، مسدس الشمع، الميكرويف ، الفرن ، الخلاط الكهربائي، مكينة الخياطة )</a:t>
            </a:r>
            <a:br>
              <a:rPr lang="ar-AE" sz="1600" dirty="0"/>
            </a:br>
            <a:endParaRPr lang="ar-AE" sz="16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121810-2A92-477F-B27E-AC5AFF4AF801}"/>
              </a:ext>
            </a:extLst>
          </p:cNvPr>
          <p:cNvSpPr txBox="1"/>
          <p:nvPr/>
        </p:nvSpPr>
        <p:spPr>
          <a:xfrm>
            <a:off x="7785717" y="1504533"/>
            <a:ext cx="3080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/>
              <a:t>بعض الأدوات الكهربائية المستخدمة :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ED3BE46-351E-4E9C-B346-9C2E1DDEDE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5392" y="2249103"/>
            <a:ext cx="2600325" cy="1762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C10B869-B158-4B1A-B495-95AE051470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9017" y="4508500"/>
            <a:ext cx="2466975" cy="18478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BE622AD-2F49-43C1-B32B-0C6052E0DC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627" y="4508500"/>
            <a:ext cx="2771775" cy="18478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DD87E24-D24C-46D7-9F67-D18A25369D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2682" y="1877628"/>
            <a:ext cx="2143125" cy="21336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34D36C3-ACB7-4F9D-BE84-4150F425CE4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475" y="2096703"/>
            <a:ext cx="2390775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 fontAlgn="ctr"/>
            <a:r>
              <a:rPr lang="ar-AE" sz="1600" dirty="0"/>
              <a:t>تشغيل وإطفاء الأدوات الكهربائية ( القابس الكهربائي، مسدس الشمع، الميكرويف ، الفرن ، الخلاط الكهربائي، مكينة الخياطة )</a:t>
            </a:r>
            <a:br>
              <a:rPr lang="ar-AE" sz="1600" dirty="0"/>
            </a:br>
            <a:endParaRPr lang="ar-AE" sz="16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121810-2A92-477F-B27E-AC5AFF4AF801}"/>
              </a:ext>
            </a:extLst>
          </p:cNvPr>
          <p:cNvSpPr txBox="1"/>
          <p:nvPr/>
        </p:nvSpPr>
        <p:spPr>
          <a:xfrm>
            <a:off x="7199791" y="1423888"/>
            <a:ext cx="3533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/>
              <a:t>رتب خطوات تشغيل الأجهزة الكهربائية :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0920527-4C20-424D-8A6A-66437C6286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309" y="2672179"/>
            <a:ext cx="1456150" cy="110083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E2EC4B0-BCE3-4B8C-8CC8-8903D0EAAE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572" y="2756515"/>
            <a:ext cx="1544714" cy="102980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36BD295-6213-42C1-A08B-FF95D508E8F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63" b="9579"/>
          <a:stretch/>
        </p:blipFill>
        <p:spPr>
          <a:xfrm>
            <a:off x="5740356" y="2672179"/>
            <a:ext cx="835525" cy="119848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4DCAB68-71B4-4A46-A1BE-9F48348C4D8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59" t="40119"/>
          <a:stretch/>
        </p:blipFill>
        <p:spPr>
          <a:xfrm>
            <a:off x="7337024" y="2586730"/>
            <a:ext cx="1131903" cy="156025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6E936BD-1326-4EF7-9818-6F0BFF38155C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20" t="8114" r="50512" b="20015"/>
          <a:stretch/>
        </p:blipFill>
        <p:spPr>
          <a:xfrm>
            <a:off x="9513271" y="2586730"/>
            <a:ext cx="1357176" cy="1464816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E215A2BD-94F7-4C99-81EB-ED1846B048B6}"/>
              </a:ext>
            </a:extLst>
          </p:cNvPr>
          <p:cNvSpPr/>
          <p:nvPr/>
        </p:nvSpPr>
        <p:spPr>
          <a:xfrm>
            <a:off x="2132392" y="2192782"/>
            <a:ext cx="363984" cy="2985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/>
              <a:t>1</a:t>
            </a:r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185E3A5-07E8-46E6-A22B-EF9A2EF3491C}"/>
              </a:ext>
            </a:extLst>
          </p:cNvPr>
          <p:cNvSpPr/>
          <p:nvPr/>
        </p:nvSpPr>
        <p:spPr>
          <a:xfrm>
            <a:off x="4289025" y="2198331"/>
            <a:ext cx="363984" cy="2985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/>
              <a:t>2</a:t>
            </a:r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EF8EB14-5EEF-446B-9177-848633B47329}"/>
              </a:ext>
            </a:extLst>
          </p:cNvPr>
          <p:cNvSpPr/>
          <p:nvPr/>
        </p:nvSpPr>
        <p:spPr>
          <a:xfrm>
            <a:off x="5823012" y="2192783"/>
            <a:ext cx="363984" cy="2985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/>
              <a:t>3</a:t>
            </a:r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61C1640-461F-4C5C-ABDF-BE6876009AF8}"/>
              </a:ext>
            </a:extLst>
          </p:cNvPr>
          <p:cNvSpPr/>
          <p:nvPr/>
        </p:nvSpPr>
        <p:spPr>
          <a:xfrm>
            <a:off x="7720984" y="2192783"/>
            <a:ext cx="363984" cy="2985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/>
              <a:t>4</a:t>
            </a:r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9F99CA1-7AC3-4ECC-A8FD-1B7D0C072B97}"/>
              </a:ext>
            </a:extLst>
          </p:cNvPr>
          <p:cNvSpPr/>
          <p:nvPr/>
        </p:nvSpPr>
        <p:spPr>
          <a:xfrm>
            <a:off x="9941510" y="2192782"/>
            <a:ext cx="363984" cy="2985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/>
              <a:t>5</a:t>
            </a:r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F810914-A8EB-4E78-AC2E-CA4BF3B12A6E}"/>
              </a:ext>
            </a:extLst>
          </p:cNvPr>
          <p:cNvSpPr/>
          <p:nvPr/>
        </p:nvSpPr>
        <p:spPr>
          <a:xfrm>
            <a:off x="9982200" y="5255203"/>
            <a:ext cx="363984" cy="2985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B1098E6-5F72-4DDD-94E6-6CB59C986053}"/>
              </a:ext>
            </a:extLst>
          </p:cNvPr>
          <p:cNvSpPr/>
          <p:nvPr/>
        </p:nvSpPr>
        <p:spPr>
          <a:xfrm>
            <a:off x="7854419" y="5255203"/>
            <a:ext cx="363984" cy="2985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64EFC0F-5BFD-4FCA-990C-A7A35C8AEA52}"/>
              </a:ext>
            </a:extLst>
          </p:cNvPr>
          <p:cNvSpPr/>
          <p:nvPr/>
        </p:nvSpPr>
        <p:spPr>
          <a:xfrm>
            <a:off x="5995229" y="5255576"/>
            <a:ext cx="363984" cy="2985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96C781C-F8C0-4EC6-AFDC-310EE90F3F6E}"/>
              </a:ext>
            </a:extLst>
          </p:cNvPr>
          <p:cNvSpPr/>
          <p:nvPr/>
        </p:nvSpPr>
        <p:spPr>
          <a:xfrm>
            <a:off x="4376963" y="5255577"/>
            <a:ext cx="363984" cy="2985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7EF5224-AE3A-4A8B-AD70-E2BE79772F12}"/>
              </a:ext>
            </a:extLst>
          </p:cNvPr>
          <p:cNvSpPr/>
          <p:nvPr/>
        </p:nvSpPr>
        <p:spPr>
          <a:xfrm>
            <a:off x="2045417" y="5255578"/>
            <a:ext cx="363984" cy="2985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061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EED42B-3B47-45C2-9F50-0B4533C0F1E3}">
  <ds:schemaRefs>
    <ds:schemaRef ds:uri="http://schemas.microsoft.com/office/2006/metadata/properties"/>
    <ds:schemaRef ds:uri="0860e916-1933-4f54-bf75-902e7a9d18bb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c1803469-1359-4921-b8b2-4aa11e6de6e4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2034</TotalTime>
  <Words>635</Words>
  <Application>Microsoft Office PowerPoint</Application>
  <PresentationFormat>Widescreen</PresentationFormat>
  <Paragraphs>103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Franklin Gothic Book</vt:lpstr>
      <vt:lpstr>Sakkal Majalla</vt:lpstr>
      <vt:lpstr>Times New Roman</vt:lpstr>
      <vt:lpstr>Office Theme</vt:lpstr>
      <vt:lpstr>1_Office Theme</vt:lpstr>
      <vt:lpstr>تشغيل وإطفاء الأدوات الكهربائية ( القابس الكهربائي، مسدس الشمع، الميكرويف ، الفرن ، الخلاط الكهربائي، مكينة الخياطة )</vt:lpstr>
      <vt:lpstr>PowerPoint Presentation</vt:lpstr>
      <vt:lpstr>PowerPoint Presentation</vt:lpstr>
      <vt:lpstr>PowerPoint Presentation</vt:lpstr>
      <vt:lpstr> تشغيل وإطفاء الأدوات الكهربائية ( القابس الكهربائي، مسدس الشمع، الميكرويف ، الفرن ، الخلاط الكهربائي، مكينة الخياطة ) </vt:lpstr>
      <vt:lpstr>تشغيل وإطفاء الأدوات الكهربائية ( القابس الكهربائي، مسدس الشمع، الميكرويف ، الفرن ، الخلاط الكهربائي، مكينة الخياطة ) </vt:lpstr>
      <vt:lpstr>تشغيل وإطفاء الأدوات الكهربائية ( القابس الكهربائي، مسدس الشمع، الميكرويف ، الفرن ، الخلاط الكهربائي، مكينة الخياطة 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ALLAM MONTHER HELMI</cp:lastModifiedBy>
  <cp:revision>85</cp:revision>
  <dcterms:created xsi:type="dcterms:W3CDTF">2020-07-26T19:33:45Z</dcterms:created>
  <dcterms:modified xsi:type="dcterms:W3CDTF">2020-12-27T14:12:17Z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