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67" r:id="rId6"/>
    <p:sldId id="257" r:id="rId7"/>
    <p:sldId id="264" r:id="rId8"/>
    <p:sldId id="258" r:id="rId9"/>
    <p:sldId id="268" r:id="rId10"/>
    <p:sldId id="276" r:id="rId11"/>
    <p:sldId id="278" r:id="rId12"/>
    <p:sldId id="279" r:id="rId13"/>
    <p:sldId id="281" r:id="rId14"/>
    <p:sldId id="280" r:id="rId15"/>
    <p:sldId id="283" r:id="rId16"/>
    <p:sldId id="282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zem" initials="h" lastIdx="1" clrIdx="0">
    <p:extLst>
      <p:ext uri="{19B8F6BF-5375-455C-9EA6-DF929625EA0E}">
        <p15:presenceInfo xmlns:p15="http://schemas.microsoft.com/office/powerpoint/2012/main" userId="631c68c4c22fca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9T01:26:14.13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22 February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4668959/%D8%A7%D9%84%D9%81%D9%82%D8%A7%D8%B1%D9%8A%D8%A7%D8%AA-%D8%A7%D9%84%D9%84%D8%A7%D9%81%D9%82%D8%A7%D8%B1%D9%8A%D8%A7%D8%AA" TargetMode="External"/><Relationship Id="rId2" Type="http://schemas.openxmlformats.org/officeDocument/2006/relationships/hyperlink" Target="https://wordwall.net/ar/resource/4455120/%D8%A7%D9%84%D9%81%D9%82%D8%A7%D8%B1%D9%8A%D8%A7%D8%AA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i75JhmmWQ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jpg"/><Relationship Id="rId4" Type="http://schemas.openxmlformats.org/officeDocument/2006/relationships/hyperlink" Target="https://www.youtube.com/watch?v=CDM4S8XC_9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29446" y="2648518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يحدد الخصائص المحددة لمجموعات مختلفة الحيوانات (الفقاريةو </a:t>
            </a:r>
            <a:r>
              <a:rPr lang="ar-EG" sz="2800" dirty="0" smtClean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اللافقارية ) 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3C1E33-117A-47F5-BBD8-C91CEEB84650}"/>
              </a:ext>
            </a:extLst>
          </p:cNvPr>
          <p:cNvSpPr txBox="1"/>
          <p:nvPr/>
        </p:nvSpPr>
        <p:spPr>
          <a:xfrm rot="645083">
            <a:off x="8152709" y="5327303"/>
            <a:ext cx="31685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 : نصر الدين أحمد          </a:t>
            </a:r>
            <a:endParaRPr lang="ar-AE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705" y="324342"/>
            <a:ext cx="4913802" cy="87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59" y="1202242"/>
            <a:ext cx="8105614" cy="54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84542" y="142245"/>
            <a:ext cx="3184902" cy="764406"/>
          </a:xfrm>
        </p:spPr>
        <p:txBody>
          <a:bodyPr/>
          <a:lstStyle/>
          <a:p>
            <a:pPr algn="ctr"/>
            <a:r>
              <a:rPr lang="ar-EG" dirty="0" smtClean="0"/>
              <a:t>تدريبات عن الدرس أبدا يابطل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08515" y="38575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https://wordwall.net/ar/resource/4455120/%</a:t>
            </a:r>
            <a:r>
              <a:rPr lang="en-US" dirty="0" smtClean="0">
                <a:hlinkClick r:id="rId2"/>
              </a:rPr>
              <a:t>D8%A7%D9%84%D9%81%D9%82%D8%A7%D8%B1%D9%8A%D8%A7%D8%AA</a:t>
            </a:r>
            <a:endParaRPr lang="ar-EG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08515" y="506158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https://wordwall.net/ar/resource/4668959/%D8%A7%D9%84%D9%81%D9%82%D8%A7%D8%B1%D9%8A%D8%A7%D8%AA-%</a:t>
            </a:r>
            <a:r>
              <a:rPr lang="en-US" dirty="0" smtClean="0">
                <a:hlinkClick r:id="rId3"/>
              </a:rPr>
              <a:t>D8%A7%D9%84%D9%84%D8%A7%D9%81%D9%82%D8%A7%D8%B1%D9%8A%D8%A7%D8%AA</a:t>
            </a:r>
            <a:endParaRPr lang="ar-EG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31" y="1187402"/>
            <a:ext cx="2520625" cy="189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7" name="AutoShape 6" descr="المعكوسات لرياض الاطفال لمتابعتنا باستمرار... - مكتبة وليد طعمة التعليمية |  فيسبو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المعكوسات لرياض الاطفال لمتابعتنا باستمرار... - مكتبة وليد طعمة التعليمية |  فيسبو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المعكوسات لرياض الاطفال لمتابعتنا باستمرار... - مكتبة وليد طعمة التعليمية |  فيسبو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6" descr="Pre-Nursery 👏👏👏 ☺️😊😊مفهوم ممتلئ و فارغ - Caramel Pre-School | فيسبو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4491078" y="4348461"/>
            <a:ext cx="3453433" cy="80589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sz="3600" b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sz="3600" b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6400" b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 /</a:t>
            </a:r>
            <a:r>
              <a:rPr lang="ar-AE" sz="6400" b="0" dirty="0" smtClean="0"/>
              <a:t> </a:t>
            </a:r>
            <a:r>
              <a:rPr lang="ar-EG" sz="6400" b="0" dirty="0" smtClean="0"/>
              <a:t>تصنيف الحيوانات اللافقاريات </a:t>
            </a:r>
          </a:p>
          <a:p>
            <a:pPr algn="r" rtl="1"/>
            <a:r>
              <a:rPr lang="ar-AE" sz="6400" b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 / </a:t>
            </a:r>
            <a:r>
              <a:rPr lang="ar-EG" sz="6400" b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الحيوانات </a:t>
            </a:r>
            <a:r>
              <a:rPr lang="ar-EG" sz="6400" b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الفقارية</a:t>
            </a:r>
          </a:p>
          <a:p>
            <a:pPr algn="r" rtl="1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91" y="3574371"/>
            <a:ext cx="5350400" cy="37798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48554" y="3538689"/>
            <a:ext cx="5127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www.youtube.com/watch?v=Oyi75JhmmWQ</a:t>
            </a:r>
            <a:endParaRPr lang="ar-EG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91" y="3106319"/>
            <a:ext cx="5350400" cy="377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4920" y="3087728"/>
            <a:ext cx="5131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www.youtube.com/watch?v=CDM4S8XC_9M</a:t>
            </a:r>
            <a:endParaRPr lang="ar-EG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63" y="675148"/>
            <a:ext cx="4637548" cy="20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نهاية الدرس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56" y="3934141"/>
            <a:ext cx="327993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56303"/>
              </p:ext>
            </p:extLst>
          </p:nvPr>
        </p:nvGraphicFramePr>
        <p:xfrm>
          <a:off x="154004" y="224444"/>
          <a:ext cx="11906451" cy="6938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أجمعه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نصر الدين أحمد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يحدد الخصائص المحددة لمجموعات مختلفة الحيوانات (الفقاريةو اللافقارية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 </a:t>
                      </a:r>
                      <a:r>
                        <a:rPr lang="ar-AE" sz="1200" b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b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en-US" sz="1200" b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</a:t>
                      </a:r>
                      <a:r>
                        <a:rPr lang="ar-EG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1829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10-11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الشدة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EG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الدرس </a:t>
                      </a:r>
                      <a:endParaRPr lang="ar-AE" sz="14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شاهدت فاطمة فلم وثائقي عن  المجموعات المختلفة عن 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الفقاريةو اللافقارية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 </a:t>
                      </a:r>
                      <a:r>
                        <a:rPr lang="ar-AE" sz="1100" b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100" b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فاطمة  : باأمي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الأم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نعم يا فاطمة 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فاطمة  : لقد شاهدت فلم     وثائقي عن  المجموعات  المختلفة عن 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الفقاريةو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اللافقارية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                                                               .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الأم : نعم يا فاطمة هناك فرق كبير .</a:t>
                      </a:r>
                      <a:endParaRPr lang="ar-EG" sz="12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1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  <a:r>
                        <a:rPr lang="ar-EG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قالت الأم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الفقاريّات واللافقاريات جميعها حيوانات. لكن هناك فروق كبرى بين الحيوانات الفقارية والحيوانات اللافقارية</a:t>
                      </a:r>
                    </a:p>
                    <a:p>
                      <a:pPr algn="r" rtl="1"/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وكما هو واضح من التسمية الفرق الأساسي عادة هو وجود العمود الفقري من عدمه</a:t>
                      </a:r>
                    </a:p>
                    <a:p>
                      <a:pPr algn="r" rtl="1"/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تتضمّن الفقاريات مجموعات الحيوانات مثل الثدييّات، والطّيور، والزّواحف، والبرمائيّات، وأسماك القرش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تضمّن اللافقاريّات العديد من أنماط الحيوانات الأخرى مثل الحشرات، والرخويّات، والعناكب، والدّيدان، والقشريّات، وقناديل البحر.ى 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فاطمة : شكرا يا أمي على هذة المعلومات القيمة .</a:t>
                      </a: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3" y="1738768"/>
            <a:ext cx="3080719" cy="49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82906"/>
              </p:ext>
            </p:extLst>
          </p:nvPr>
        </p:nvGraphicFramePr>
        <p:xfrm>
          <a:off x="99753" y="46990"/>
          <a:ext cx="11945388" cy="6807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6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401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يحدد الخصائص المحددة لمجموعات مختلفة الحيوانات (الفقاريةو اللافقارية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 </a:t>
                      </a:r>
                      <a:endParaRPr lang="ar-EG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عرض المعلم فديو تعليمي عن الدرس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</a:t>
                      </a: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 يتعرف الطالب على مميزات الحيوانات البرية والبحرية</a:t>
                      </a:r>
                      <a:r>
                        <a:rPr lang="ar-EG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 </a:t>
                      </a:r>
                      <a:endParaRPr lang="ar-AE" sz="1200" b="1" i="0" kern="1200" baseline="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يفهم الطالب معنى الفقاريات واللافقاريات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يربط الطالب مميزات الحيوانات الفقارية واللافقارية ببعضها البعض</a:t>
                      </a:r>
                      <a:r>
                        <a:rPr lang="ar-AE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يذكر الطالب من البيئة المحيطة له حيوانات فقارية ولافقارية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يقوم الطالب بتطبيق ما تعلمه في الدرس من خلال (ورقة عمل محوسبة ولعبة وفيديو فعال.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طرح سؤال"ماذا تعلمنا اليوم؟</a:t>
                      </a:r>
                      <a:r>
                        <a:rPr lang="ar-EG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يعمل المعلم مسابقة بين الطلاب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تصنيف الحيوانات (الفقاريةو اللافقارية من خلال البطاقات 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الفني: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يرسم  و يلون الطالب بطاقات عن الحيوانات (الفقاريةو اللافقارية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EG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الموسيقى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الاستماع الطلاب للاغاني الحفاظ على البيئة .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5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يحل الطالب تدريبات المعلم   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623"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المعلم  الطلاب البحث عن موضوع الدرس من خلال محرك البحث .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9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يشير  الطالب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الحيوانات (الفقاريةو اللافقارية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يستطيع الطالب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تصنيف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الحيوانات (الفقاريةو اللافقارية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dirty="0" smtClean="0"/>
                        <a:t>)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 :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يتمكن الطالب من حل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تدريبات الحيوانات (الفقاريةو اللافقارية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1" y="255721"/>
            <a:ext cx="2703647" cy="27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932304"/>
              </p:ext>
            </p:extLst>
          </p:nvPr>
        </p:nvGraphicFramePr>
        <p:xfrm>
          <a:off x="136479" y="173255"/>
          <a:ext cx="11943226" cy="6482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2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يحدد الخصائص المحددة لمجموعات مختلفة الحيوانات (الفقاريةو اللافقارية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 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الصفية </a:t>
                      </a:r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 تعليمي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الحيوانات (الفقاريةو اللافقارية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يخصص المعلم ركن في الصف  بأسم نادي العلوم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يعرض المعلم اعمال الطلاب خارج الصف في لوحة للنشاط .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يعمل المعلم ورشة بأسم نادي العلوم يشارك فيها طلاب المركز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 يقوم المعلم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بزيارة إلى حديقة الحيوان ليطيق الطلاب على الواقع و تعميم  الدرس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9" y="1272233"/>
            <a:ext cx="2644398" cy="47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4895" y="1005155"/>
            <a:ext cx="4409758" cy="806627"/>
          </a:xfrm>
        </p:spPr>
        <p:txBody>
          <a:bodyPr>
            <a:noAutofit/>
          </a:bodyPr>
          <a:lstStyle/>
          <a:p>
            <a:pPr algn="r" rtl="1" font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يحدد الخصائص المحددة لمجموعات مختلفة الحيوانات (الفقاريةو </a:t>
            </a:r>
            <a:r>
              <a:rPr lang="ar-AE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اللافقارية</a:t>
            </a:r>
            <a:r>
              <a:rPr lang="en-US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endParaRPr lang="ar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النقاط التالية في عملية التدريس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474" y="3247052"/>
            <a:ext cx="3913188" cy="1030480"/>
          </a:xfrm>
        </p:spPr>
        <p:txBody>
          <a:bodyPr>
            <a:normAutofit/>
          </a:bodyPr>
          <a:lstStyle/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التفاعل و التعزيز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الانتقال من مرحلة إلى أخر في الدرس بناء على استجابة الطالب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أعطاء الفرصة الكاملة للطالب للتفكير و تكرار المحاولة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التنوع في استراتيجيات التعلم لتحقيق الهدف المنشود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8706">
            <a:off x="6389353" y="590521"/>
            <a:ext cx="4509904" cy="51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729" y="69743"/>
            <a:ext cx="2464230" cy="712922"/>
          </a:xfrm>
        </p:spPr>
        <p:txBody>
          <a:bodyPr>
            <a:noAutofit/>
          </a:bodyPr>
          <a:lstStyle/>
          <a:p>
            <a:pPr algn="r" rtl="1"/>
            <a:r>
              <a:rPr lang="ar-AE" alt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</a:t>
            </a:r>
            <a:r>
              <a:rPr lang="ar-EG" alt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التصنيف العلمي </a:t>
            </a:r>
            <a: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45" y="1264732"/>
            <a:ext cx="9114310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935" y="176593"/>
            <a:ext cx="2438611" cy="816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81" y="1274230"/>
            <a:ext cx="3966943" cy="4926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138" y="188786"/>
            <a:ext cx="2261812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278" y="1274230"/>
            <a:ext cx="4231936" cy="501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74217" y="150195"/>
            <a:ext cx="2309247" cy="72545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SA" altLang="en-US" sz="4400" dirty="0">
                <a:solidFill>
                  <a:srgbClr val="00B0F0"/>
                </a:solidFill>
              </a:rPr>
              <a:t>اللافقاريات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AutoShape 8" descr="صغير كبير by Hanaa Emam - Educational Games for Kids on TinyT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35" y="1162373"/>
            <a:ext cx="8384582" cy="519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364" y="350158"/>
            <a:ext cx="2450804" cy="1182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6" y="1520825"/>
            <a:ext cx="8655803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1803469-1359-4921-b8b2-4aa11e6de6e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572</Words>
  <Application>Microsoft Office PowerPoint</Application>
  <PresentationFormat>Widescreen</PresentationFormat>
  <Paragraphs>108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Sakkal Majalla</vt:lpstr>
      <vt:lpstr>Times New Roman</vt:lpstr>
      <vt:lpstr>Traditional Arabic</vt:lpstr>
      <vt:lpstr>Office Theme</vt:lpstr>
      <vt:lpstr>1_Office Theme</vt:lpstr>
      <vt:lpstr>يحدد الخصائص المحددة لمجموعات مختلفة الحيوانات (الفقاريةو اللافقارية ) </vt:lpstr>
      <vt:lpstr>PowerPoint Presentation</vt:lpstr>
      <vt:lpstr>PowerPoint Presentation</vt:lpstr>
      <vt:lpstr>PowerPoint Presentation</vt:lpstr>
      <vt:lpstr>يحدد الخصائص المحددة لمجموعات مختلفة الحيوانات (الفقاريةو اللافقارية (</vt:lpstr>
      <vt:lpstr>      التصنيف العلمي  </vt:lpstr>
      <vt:lpstr>PowerPoint Presentation</vt:lpstr>
      <vt:lpstr>PowerPoint Presentation</vt:lpstr>
      <vt:lpstr>PowerPoint Presentation</vt:lpstr>
      <vt:lpstr>PowerPoint Presentation</vt:lpstr>
      <vt:lpstr>تدريبات عن الدرس أبدا يابطل </vt:lpstr>
      <vt:lpstr>PowerPoint Presentation</vt:lpstr>
      <vt:lpstr>نهاية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541</cp:revision>
  <dcterms:created xsi:type="dcterms:W3CDTF">2020-07-26T19:33:45Z</dcterms:created>
  <dcterms:modified xsi:type="dcterms:W3CDTF">2021-02-22T07:06:13Z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