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67" r:id="rId6"/>
    <p:sldId id="257" r:id="rId7"/>
    <p:sldId id="264" r:id="rId8"/>
    <p:sldId id="258" r:id="rId9"/>
    <p:sldId id="268" r:id="rId10"/>
    <p:sldId id="276" r:id="rId11"/>
    <p:sldId id="278" r:id="rId12"/>
    <p:sldId id="279" r:id="rId13"/>
    <p:sldId id="280" r:id="rId14"/>
    <p:sldId id="283" r:id="rId15"/>
    <p:sldId id="28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zem" initials="h" lastIdx="1" clrIdx="0">
    <p:extLst>
      <p:ext uri="{19B8F6BF-5375-455C-9EA6-DF929625EA0E}">
        <p15:presenceInfo xmlns:p15="http://schemas.microsoft.com/office/powerpoint/2012/main" userId="631c68c4c22f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9T01:26:14.13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22 February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22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22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SZrzg8XT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jpg"/><Relationship Id="rId4" Type="http://schemas.openxmlformats.org/officeDocument/2006/relationships/hyperlink" Target="https://www.youtube.com/watch?v=v3ChKCeqlQ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29446" y="2648518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التعرف على التضاريس المختلفة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3C1E33-117A-47F5-BBD8-C91CEEB84650}"/>
              </a:ext>
            </a:extLst>
          </p:cNvPr>
          <p:cNvSpPr txBox="1"/>
          <p:nvPr/>
        </p:nvSpPr>
        <p:spPr>
          <a:xfrm rot="645083">
            <a:off x="8152709" y="5327303"/>
            <a:ext cx="31685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 : نصر الدين أحمد          </a:t>
            </a:r>
            <a:endParaRPr lang="ar-AE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65729" y="142245"/>
            <a:ext cx="2174928" cy="764406"/>
          </a:xfrm>
        </p:spPr>
        <p:txBody>
          <a:bodyPr/>
          <a:lstStyle/>
          <a:p>
            <a:pPr algn="ctr"/>
            <a:r>
              <a:rPr lang="ar-EG" dirty="0" smtClean="0"/>
              <a:t>أنواع السهول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51" y="1578664"/>
            <a:ext cx="8809484" cy="4615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32" y="94966"/>
            <a:ext cx="3727342" cy="1402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67" y="83196"/>
            <a:ext cx="3727342" cy="13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7" name="AutoShape 6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المعكوسات لرياض الاطفال لمتابعتنا باستمرار... - مكتبة وليد طعمة التعليمية |  فيسبو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Pre-Nursery 👏👏👏 ☺️😊😊مفهوم ممتلئ و فارغ - Caramel Pre-School | فيسبو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032071" y="4185020"/>
            <a:ext cx="2969555" cy="80589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sz="36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sz="36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64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</a:t>
            </a:r>
            <a:r>
              <a:rPr lang="en-US" sz="6400" b="0" dirty="0"/>
              <a:t> </a:t>
            </a:r>
            <a:r>
              <a:rPr lang="en-US" sz="6400" b="0" dirty="0" smtClean="0"/>
              <a:t> </a:t>
            </a:r>
            <a:r>
              <a:rPr lang="ar-EG" sz="6400" b="0" dirty="0" smtClean="0"/>
              <a:t>ماذا تعني التضاريس  </a:t>
            </a:r>
          </a:p>
          <a:p>
            <a:pPr algn="r" rtl="1"/>
            <a:r>
              <a:rPr lang="ar-AE" sz="64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 </a:t>
            </a:r>
            <a:r>
              <a:rPr lang="ar-EG" sz="6400" b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تضاريس العالم </a:t>
            </a:r>
          </a:p>
          <a:p>
            <a:pPr algn="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91" y="3574371"/>
            <a:ext cx="5350400" cy="3779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48554" y="3538689"/>
            <a:ext cx="4838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www.youtube.com/watch?v=bESZrzg8XTk</a:t>
            </a:r>
            <a:endParaRPr lang="ar-EG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91" y="3106319"/>
            <a:ext cx="5350400" cy="377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4920" y="3087728"/>
            <a:ext cx="4963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www.youtube.com/watch?v=v3ChKCeqlQQ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91" y="235748"/>
            <a:ext cx="5350400" cy="23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56" y="3934141"/>
            <a:ext cx="327993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74372"/>
              </p:ext>
            </p:extLst>
          </p:nvPr>
        </p:nvGraphicFramePr>
        <p:xfrm>
          <a:off x="154004" y="224444"/>
          <a:ext cx="11906451" cy="6725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أجمعه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شعيب </a:t>
                      </a:r>
                      <a:endParaRPr lang="en-US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نصر الدين أحمد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التعرف على التضاريس المختلفة</a:t>
                      </a:r>
                      <a:r>
                        <a:rPr lang="ar-AE" sz="12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en-US" sz="1200" b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</a:t>
                      </a:r>
                      <a:r>
                        <a:rPr lang="ar-EG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1830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10-11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الشدة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الدرس </a:t>
                      </a:r>
                      <a:endParaRPr lang="ar-AE" sz="14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 ذات يوم كانت هند  تجلس مع أمها في حديقة البيت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هند : باأمي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الأم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نعم يا هند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هند : اريد أن أعرف معني كلمة ( التضاريس ) .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قالت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الأم : معني التضاريس               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هي الأجزاء غير المنتظمة والمتباينة في الارتفاع والانحدار للمعالم الطبيعية لسطح الأرض</a:t>
                      </a:r>
                      <a:r>
                        <a:rPr lang="ar-EG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وهي تنقسم إلى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السهول:  </a:t>
                      </a:r>
                      <a:r>
                        <a:rPr lang="ar-EG" sz="1200" b="0" dirty="0" smtClean="0"/>
                        <a:t>الهضاب: ا</a:t>
                      </a:r>
                      <a:r>
                        <a:rPr lang="ar-EG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لتلال: الجبال</a:t>
                      </a:r>
                      <a:endParaRPr lang="ar-AE" sz="1200" b="0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0" dirty="0" smtClean="0"/>
                        <a:t>قالت الأم : وسوف ابين لك يا هند في هذا الدرس معني التضاريس بالتفصيل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0" dirty="0" smtClean="0"/>
                        <a:t>فتابعي و أفهمي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EG" sz="1200" b="0" dirty="0" smtClean="0"/>
                        <a:t>قالت هند : شكر يا أمي على هذة المعلومات الرائعة . </a:t>
                      </a:r>
                      <a:br>
                        <a:rPr lang="ar-EG" sz="1200" b="0" dirty="0" smtClean="0"/>
                      </a:br>
                      <a:endParaRPr lang="ar-EG" sz="1200" b="0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EG" sz="1200" b="0" dirty="0" smtClean="0"/>
                        <a:t/>
                      </a:r>
                      <a:br>
                        <a:rPr lang="ar-EG" sz="1200" b="0" dirty="0" smtClean="0"/>
                      </a:br>
                      <a:r>
                        <a:rPr lang="ar-EG" sz="1200" b="0" dirty="0" smtClean="0"/>
                        <a:t/>
                      </a:r>
                      <a:br>
                        <a:rPr lang="ar-EG" sz="1200" b="0" dirty="0" smtClean="0"/>
                      </a:br>
                      <a:r>
                        <a:rPr lang="ar-EG" sz="1200" dirty="0" smtClean="0"/>
                        <a:t/>
                      </a:r>
                      <a:br>
                        <a:rPr lang="ar-EG" sz="1200" dirty="0" smtClean="0"/>
                      </a:b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3" y="1456841"/>
            <a:ext cx="3129726" cy="49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25140"/>
              </p:ext>
            </p:extLst>
          </p:nvPr>
        </p:nvGraphicFramePr>
        <p:xfrm>
          <a:off x="99753" y="46990"/>
          <a:ext cx="11945388" cy="6807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6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401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التعرف على التضاريس المختلفة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 </a:t>
                      </a:r>
                      <a:endParaRPr lang="ar-EG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المعلم فديو تعليمي عن الدرس  التعرف على التضاريس المختلفة 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يعمل المعلم نمازج للتضاريس  مع الطلاب .  </a:t>
                      </a:r>
                      <a:endParaRPr lang="ar-AE" sz="1200" b="1" i="0" kern="1200" baseline="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يكتب المعلم الكلمات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المهمة  ويقوم الطلاب بنسخها </a:t>
                      </a:r>
                      <a:endParaRPr lang="ar-EG" sz="1200" b="1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يربط الطالب  الكلمة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بالصورة </a:t>
                      </a:r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يستطيع الطالب التعرف على انواع التضاريس المختلفة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 يستطيع الطالب نطق أنواع الاتضاريس بطريقة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صحيحة و يقوم المعلم بتصحيح مخارج الحروف </a:t>
                      </a: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طرح سؤال"ماذا تعلمنا اليوم؟</a:t>
                      </a:r>
                      <a:r>
                        <a:rPr lang="ar-EG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يعمل المعلم نشاط للطلاب لعرض اعمالهم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تشجيع الطلاب على لوحة التعزيز </a:t>
                      </a:r>
                      <a:r>
                        <a:rPr lang="ar-EG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يعمل المعلم مسابقة بين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يستطيع لصق صور أنواع التضاريس داخل ايطار على السبورة 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تقسيم الطلاب إلى مجموعتين في رسم (  انواع التضاريس 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تشكيل كلمات الدرس بالمعجون أو أي نشاط مناسب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الموسيقى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الاستماع الطلاب للاغاني الحفاظ على البيئة 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5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يحل الطالب تدريبات المعلم    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أن يجمع الطالب صور عن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التضاريس المختلفة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23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المعلم  الطلاب البحث عن موضوع الدرس من خلال محرك البحث .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9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يشير  الطالب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إلى كلمات الدرس عند السؤال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يستطيع الطالب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يعرف انواع التضاريس     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 :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يتمكن الطالب من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التميز بين أنوع التضاريس و يكتبها 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7" y="560051"/>
            <a:ext cx="2600399" cy="25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768823"/>
              </p:ext>
            </p:extLst>
          </p:nvPr>
        </p:nvGraphicFramePr>
        <p:xfrm>
          <a:off x="136479" y="173255"/>
          <a:ext cx="11943226" cy="648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التعرف على التضاريس المختلفة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الصفية </a:t>
                      </a: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تعليمي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(التعرف على التضاريس المختلفة     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</a:t>
                      </a: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يعمل المعلم مسابقة بين الطلاب  لتشيجع الطلاب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يعرض المعلم اعمال الطلاب خارج الصف في لوحة للنشاط .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العلم بعمل اذاعة صباحية عن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التعرف على التضاريس المختلفة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5-  يقوم المعلم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بتدريب احد الطلاب بشرح جزء من الدرس للطلاب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0" y="1325106"/>
            <a:ext cx="2852821" cy="28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4895" y="1005155"/>
            <a:ext cx="4409758" cy="806627"/>
          </a:xfrm>
        </p:spPr>
        <p:txBody>
          <a:bodyPr>
            <a:noAutofit/>
          </a:bodyPr>
          <a:lstStyle/>
          <a:p>
            <a:pPr algn="r" rtl="1" font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التعرف على </a:t>
            </a:r>
            <a:r>
              <a:rPr lang="ar-AE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التضاريس (  </a:t>
            </a:r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المختلفة</a:t>
            </a:r>
            <a:r>
              <a:rPr lang="en-US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endParaRPr lang="ar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النقاط التالية في عملية التدريس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247052"/>
            <a:ext cx="3913188" cy="1030480"/>
          </a:xfrm>
        </p:spPr>
        <p:txBody>
          <a:bodyPr>
            <a:normAutofit/>
          </a:bodyPr>
          <a:lstStyle/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 و التعزيز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الانتقال من مرحلة إلى أخر في الدرس بناء على استجابة الطالب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أعطاء الفرصة الكاملة للطالب للتفكير و تكرار المحاولة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استراتيجيات التعلم لتحقيق الهدف المنشود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489">
            <a:off x="6405596" y="457123"/>
            <a:ext cx="4509607" cy="52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806" y="224725"/>
            <a:ext cx="3270143" cy="836909"/>
          </a:xfrm>
        </p:spPr>
        <p:txBody>
          <a:bodyPr>
            <a:noAutofit/>
          </a:bodyPr>
          <a:lstStyle/>
          <a:p>
            <a:pPr algn="r" rtl="1"/>
            <a:r>
              <a:rPr lang="ar-AE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</a:t>
            </a:r>
            <a:r>
              <a:rPr lang="ar-AE" sz="2400" dirty="0"/>
              <a:t>تضاريس الوطن </a:t>
            </a:r>
            <a:r>
              <a:rPr lang="ar-AE" sz="2400" dirty="0" smtClean="0"/>
              <a:t>العرب</a:t>
            </a:r>
            <a:r>
              <a:rPr lang="ar-EG" sz="2400" dirty="0"/>
              <a:t>ي</a:t>
            </a: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28" y="1736082"/>
            <a:ext cx="8693649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37" y="2326220"/>
            <a:ext cx="8833870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595" y="207257"/>
            <a:ext cx="5675585" cy="1329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59" y="1172811"/>
            <a:ext cx="8620491" cy="3535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63" y="3581965"/>
            <a:ext cx="3105150" cy="1476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4450354"/>
            <a:ext cx="3105150" cy="1476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8" y="3703044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AutoShape 8" descr="صغير كبير by Hanaa Emam - Educational Games for Kids on TinyT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296" y="58260"/>
            <a:ext cx="2170364" cy="39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39" y="2908431"/>
            <a:ext cx="8121109" cy="3949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34" y="624703"/>
            <a:ext cx="2177511" cy="19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65" y="80555"/>
            <a:ext cx="2316681" cy="485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817" y="2342254"/>
            <a:ext cx="8167607" cy="4283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42" y="763878"/>
            <a:ext cx="4376981" cy="12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http://schemas.microsoft.com/office/2006/metadata/properties"/>
    <ds:schemaRef ds:uri="0860e916-1933-4f54-bf75-902e7a9d18bb"/>
    <ds:schemaRef ds:uri="http://purl.org/dc/elements/1.1/"/>
    <ds:schemaRef ds:uri="http://schemas.openxmlformats.org/package/2006/metadata/core-properties"/>
    <ds:schemaRef ds:uri="http://purl.org/dc/terms/"/>
    <ds:schemaRef ds:uri="c1803469-1359-4921-b8b2-4aa11e6de6e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507</Words>
  <Application>Microsoft Office PowerPoint</Application>
  <PresentationFormat>Widescreen</PresentationFormat>
  <Paragraphs>105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Sakkal Majalla</vt:lpstr>
      <vt:lpstr>Times New Roman</vt:lpstr>
      <vt:lpstr>Traditional Arabic</vt:lpstr>
      <vt:lpstr>Office Theme</vt:lpstr>
      <vt:lpstr>1_Office Theme</vt:lpstr>
      <vt:lpstr>التعرف على التضاريس المختلفة</vt:lpstr>
      <vt:lpstr>PowerPoint Presentation</vt:lpstr>
      <vt:lpstr>PowerPoint Presentation</vt:lpstr>
      <vt:lpstr>PowerPoint Presentation</vt:lpstr>
      <vt:lpstr>التعرف على التضاريس (  المختلفة(</vt:lpstr>
      <vt:lpstr>      تضاريس الوطن العربي </vt:lpstr>
      <vt:lpstr>PowerPoint Presentation</vt:lpstr>
      <vt:lpstr>PowerPoint Presentation</vt:lpstr>
      <vt:lpstr>PowerPoint Presentation</vt:lpstr>
      <vt:lpstr>أنواع السهول </vt:lpstr>
      <vt:lpstr>PowerPoint Presentation</vt:lpstr>
      <vt:lpstr>نهاية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558</cp:revision>
  <dcterms:created xsi:type="dcterms:W3CDTF">2020-07-26T19:33:45Z</dcterms:created>
  <dcterms:modified xsi:type="dcterms:W3CDTF">2021-02-22T07:04:46Z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