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97" r:id="rId7"/>
    <p:sldId id="303" r:id="rId8"/>
    <p:sldId id="299" r:id="rId9"/>
    <p:sldId id="306" r:id="rId10"/>
    <p:sldId id="308" r:id="rId11"/>
    <p:sldId id="307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32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16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79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8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3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3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3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3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3qCDHzGursI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4zy9gF40pE" TargetMode="External"/><Relationship Id="rId3" Type="http://schemas.openxmlformats.org/officeDocument/2006/relationships/hyperlink" Target="https://www.youtube.com/watch?v=3qCDHzGursI" TargetMode="External"/><Relationship Id="rId7" Type="http://schemas.openxmlformats.org/officeDocument/2006/relationships/hyperlink" Target="https://www.youtube.com/watch?v=xUCYFof8QyA" TargetMode="External"/><Relationship Id="rId12" Type="http://schemas.openxmlformats.org/officeDocument/2006/relationships/hyperlink" Target="https://wordwall.net/resource/2428906/%D9%82%D9%88%D8%A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rfeVlNL7d9U" TargetMode="External"/><Relationship Id="rId11" Type="http://schemas.openxmlformats.org/officeDocument/2006/relationships/hyperlink" Target="https://wordwall.net/resource/2808608/%D8%AA%D8%B5%D9%86%D9%8A%D9%81-%D8%A7%D9%84%D9%82%D9%88%D8%A9" TargetMode="External"/><Relationship Id="rId5" Type="http://schemas.openxmlformats.org/officeDocument/2006/relationships/hyperlink" Target="https://www.youtube.com/watch?v=5t1frJFPSBg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www.youtube.com/watch?v=WSY4HzWZIlo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099328" y="2707723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المجال :</a:t>
            </a:r>
            <a:r>
              <a:rPr lang="ar-AE" sz="2800">
                <a:latin typeface="Sakkal Majalla" panose="02000000000000000000" pitchFamily="2" charset="-78"/>
                <a:cs typeface="Sakkal Majalla" panose="02000000000000000000" pitchFamily="2" charset="-78"/>
              </a:rPr>
              <a:t> العلوم</a:t>
            </a:r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2800" dirty="0">
                <a:latin typeface="Arial" panose="020B0604020202020204" pitchFamily="34" charset="0"/>
                <a:cs typeface="Sakkal Majalla" panose="02000000000000000000" pitchFamily="2" charset="-78"/>
              </a:rPr>
              <a:t>- 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إجراء تجارب بسيطة لتحديد خصائص القوة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711372" y="5266975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علياء المنصوري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56566" y="5861038"/>
            <a:ext cx="3826141" cy="4627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41425"/>
              </p:ext>
            </p:extLst>
          </p:nvPr>
        </p:nvGraphicFramePr>
        <p:xfrm>
          <a:off x="154004" y="220749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علياء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محمد المنصوري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إجراء تجارب بسيطة لتحديد خصائص القوة</a:t>
                      </a:r>
                      <a:endParaRPr lang="en-US" sz="1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:(1841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-1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بسيط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إجراء تجارب بسيطة لتحديد خصائص القوة</a:t>
                      </a:r>
                      <a:endParaRPr lang="ar-EG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قصة: </a:t>
                      </a: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سوبرمان ( الرجل الخارق )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 مساء أحد الأيام، وبينما تحضر الأم وجبة خفيفة لعائلتها، دخل حمد إلى المطبخ مرتدياً زي سوبرمان التنكري وهو يجري رافعاً إحدى يديه كأنه يطير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الأم: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احذر يا حمد، لا يمكننا اللعب في المطبخ فهو ليس المكان الآمن للعب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حمد: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لن أتأذى يا أمي فأنا سوبرمان، يوماً ما سأكون قوياً مثله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الأم: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حفظك الله يا بني، أنت قوي وكلما تكبر في العمر تزداد قوة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حمد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 هدوء: لكنني لست قوياً يا أمي، لا يمكنني الطيران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ضحكت الأم من كلام حمد، ثم أحضرت حبة ليمون وقسمتها إلى نصفين وطلبت منه أن يساعدها في عمل عصير الليمون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الأم: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إذا استطعت أن تعصر الليمون في الكأس فأنت قوي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حمد: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وهل عصر الليمون يحتاج إلى قوة يا أمي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الأم: 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نعم يا حمد، إذا تمكنت من عصر الليمون فإنك تكون قد استخدمت القوة التي بين يديك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حمد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بكل جهد يضغط على الليمون ليخرج عصيرها في الكأس: أنظري يا أمي كم أنا قوي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الأم</a:t>
                      </a:r>
                      <a:r>
                        <a:rPr lang="ar-AE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شكراً لك يا صغيري السوبرمان كم أنت قوي.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0" i="0" kern="12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</a:t>
                      </a: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نشطه الصفية </a:t>
                      </a:r>
                      <a:endParaRPr lang="ar-AE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شد الحبل( تهيئة):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توزع المعلمة الطلاب إلى مجموعتين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ترسم خطاً على الأرض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تعطيهم حبلاً متيناً بطول مناسب 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تطلب من كلتا المجموعتين مسك الحبل وشده للخلف عند الإعلان عن البدء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تطلب من كل مجموعة استخدام قوة السحب 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الفريق الذي يتعدى الخط يكون هو الفائز</a:t>
                      </a: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endParaRPr lang="ar-AE" sz="1200" b="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AE" sz="1600" b="1" u="none" baseline="0" dirty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AE" sz="1100" b="1" u="none" baseline="0" dirty="0">
                          <a:latin typeface="Arial" panose="020B0604020202020204" pitchFamily="34" charset="0"/>
                          <a:cs typeface="+mn-cs"/>
                        </a:rPr>
                        <a:t>2.   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تشغيل فيديو عن القوة</a:t>
                      </a:r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958520" y="6412595"/>
            <a:ext cx="2395279" cy="308880"/>
          </a:xfrm>
        </p:spPr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2" descr="زي سوبرمان | متعدد الألوان">
            <a:extLst>
              <a:ext uri="{FF2B5EF4-FFF2-40B4-BE49-F238E27FC236}">
                <a16:creationId xmlns:a16="http://schemas.microsoft.com/office/drawing/2014/main" id="{FD85C409-87BB-48A5-8F16-D964F2E4F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4"/>
          <a:stretch/>
        </p:blipFill>
        <p:spPr bwMode="auto">
          <a:xfrm>
            <a:off x="447583" y="1402671"/>
            <a:ext cx="1913877" cy="235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فوائد عصير الليمون لصحتك ومظهرك - ويب طب">
            <a:extLst>
              <a:ext uri="{FF2B5EF4-FFF2-40B4-BE49-F238E27FC236}">
                <a16:creationId xmlns:a16="http://schemas.microsoft.com/office/drawing/2014/main" id="{BF80971F-3493-4BB5-9BD5-D4366A0D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39" y="2698810"/>
            <a:ext cx="1703773" cy="170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48C5E2-89B9-4C92-894A-065740A3D5A1}"/>
              </a:ext>
            </a:extLst>
          </p:cNvPr>
          <p:cNvSpPr txBox="1"/>
          <p:nvPr/>
        </p:nvSpPr>
        <p:spPr>
          <a:xfrm>
            <a:off x="4680523" y="5937240"/>
            <a:ext cx="3578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https://www.youtube.com/watch?v=wDOK4fcGh7o</a:t>
            </a:r>
            <a:endParaRPr lang="ar-AE" sz="1200" dirty="0">
              <a:hlinkClick r:id="rId5"/>
            </a:endParaRPr>
          </a:p>
        </p:txBody>
      </p:sp>
      <p:pic>
        <p:nvPicPr>
          <p:cNvPr id="6" name="Picture 6" descr="شد الحبل الرسم ، الطفل, لعبة, الطفل png">
            <a:extLst>
              <a:ext uri="{FF2B5EF4-FFF2-40B4-BE49-F238E27FC236}">
                <a16:creationId xmlns:a16="http://schemas.microsoft.com/office/drawing/2014/main" id="{D91E5F00-9682-447A-BBFA-D189DB53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3" y="4702896"/>
            <a:ext cx="3533170" cy="17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10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9594"/>
              </p:ext>
            </p:extLst>
          </p:nvPr>
        </p:nvGraphicFramePr>
        <p:xfrm>
          <a:off x="212035" y="201390"/>
          <a:ext cx="1176919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171450" marR="0" lvl="0" indent="-17145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إجراء تجارب بسيطة لتحديد خصائص القوة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lvl="0" algn="r" rtl="1">
                        <a:defRPr/>
                      </a:pPr>
                      <a:r>
                        <a:rPr lang="ar-EG" sz="16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الدرس:</a:t>
                      </a:r>
                      <a:endParaRPr lang="ar-AE" sz="1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defRPr/>
                      </a:pPr>
                      <a:endParaRPr lang="ar-AE" sz="1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نشاط 1</a:t>
                      </a:r>
                      <a:r>
                        <a:rPr lang="ar-EG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دحرجة الكرة</a:t>
                      </a:r>
                      <a:r>
                        <a:rPr lang="ar-AE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تحضر المعلمة كرة وتضعها على الأرض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تطلب من الطلاب أن يركزوا على الكرة وتسألهم :  ما هو وضع الكرة، هل ستتحرك الكرة لوحدها؟ كيف ستتحرك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بعد الإجابة بأنها لن تتحرك طالما لم يحركها أحد، تشرح موضوع أن الكرة تحتاج لقوة تحركها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تطلب من أحدهم أن يركلها برجله ليحركها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يمكن إحضار كرتان بوزنين وحجمين مختلفين وإعادة التمرين لمناقشة مدى القوة التي نحتاجها لتحريك الأشياء حسب الحجم والوزن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defRPr/>
                      </a:pPr>
                      <a:endParaRPr lang="ar-AE" sz="1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defRPr/>
                      </a:pPr>
                      <a:endParaRPr lang="ar-AE" sz="1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defRPr/>
                      </a:pPr>
                      <a:endParaRPr lang="ar-AE" sz="1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defRPr/>
                      </a:pPr>
                      <a:endParaRPr lang="ar-SA" sz="16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نشاط 2 </a:t>
                      </a:r>
                      <a:r>
                        <a:rPr lang="ar-EG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مصارعة الأيدي</a:t>
                      </a:r>
                      <a:r>
                        <a:rPr lang="ar-AE" sz="12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يمثل هذا النشاط تحدي القوة بين شخصين، ويعتمد على قوة اليدين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يجلس طالبين متواجهين على طاولة مناسبة الارتفاع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يضع كل منهما اليد اليسرى على حجره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يثبت كل طالب كوع اليد اليمنى على الطاولة ثم يشبكان أصابع اليدين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عند صدور كلمة ابدأ من المعلمة يحاول كل طالب أن يدفع يد زميله إلى أسفل نحو الطاولة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يستخدم كل منهما قوة ذراعه دون رفع الكوع عن الطاولة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الذي يستخدم القوة الأكبر بإنزال يد الآخر هو الفائز وينتقل لمنافسة طالب آخر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3074" name="Picture 2" descr="Boy Soccer Players to Play Free PNG Image｜Illustoon">
            <a:extLst>
              <a:ext uri="{FF2B5EF4-FFF2-40B4-BE49-F238E27FC236}">
                <a16:creationId xmlns:a16="http://schemas.microsoft.com/office/drawing/2014/main" id="{25B1EA40-502C-4795-9A73-B464A04E1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42" y="1544714"/>
            <a:ext cx="2312633" cy="231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creation Clipart - two-men-arm-wrestling - Classroom Clipart">
            <a:extLst>
              <a:ext uri="{FF2B5EF4-FFF2-40B4-BE49-F238E27FC236}">
                <a16:creationId xmlns:a16="http://schemas.microsoft.com/office/drawing/2014/main" id="{DE403D6B-1711-43A9-B0FA-16A1B90D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9" y="4064281"/>
            <a:ext cx="3598878" cy="2407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9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5459720" y="2931080"/>
            <a:ext cx="3826141" cy="4627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86108"/>
              </p:ext>
            </p:extLst>
          </p:nvPr>
        </p:nvGraphicFramePr>
        <p:xfrm>
          <a:off x="193963" y="329218"/>
          <a:ext cx="11804073" cy="6175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808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الرئيسي: إجراء تجارب بسيطة لتحديد خصائص القوة</a:t>
                      </a:r>
                      <a:endParaRPr lang="en-US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</a:t>
                      </a:r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مهارات التفكير</a:t>
                      </a: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 الفنى :-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صنع طائرة ورقية ورميها بقوة</a:t>
                      </a:r>
                    </a:p>
                    <a:p>
                      <a:pPr algn="r" rtl="1"/>
                      <a:endParaRPr lang="ar-EG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رمي القلة أو القرص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رمي الكرة الحديدية</a:t>
                      </a: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يستمع إلى أغنية حول القوة</a:t>
                      </a: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2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تنفيذ الأنشطة في الشرائح التالية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898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الكترونية </a:t>
                      </a:r>
                      <a:r>
                        <a:rPr lang="ar-AE" sz="1200" b="1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وفيديوات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حول القوة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667">
                <a:tc>
                  <a:txBody>
                    <a:bodyPr/>
                    <a:lstStyle/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يعرف مفهوم القوة ويقدم أمثلة على عليها                                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اجراء تجارب بالتقليد                                     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: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اجراء تجارب بسيطة بمساعدة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60" name="Rounded Rectangle 59"/>
          <p:cNvSpPr/>
          <p:nvPr/>
        </p:nvSpPr>
        <p:spPr>
          <a:xfrm>
            <a:off x="387107" y="4444678"/>
            <a:ext cx="4564600" cy="10323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>
                <a:hlinkClick r:id="rId3"/>
              </a:rPr>
              <a:t>https://www.youtube.com/watch?v=3qCDHzGursI</a:t>
            </a:r>
            <a:endParaRPr lang="ar-AE" sz="1200" dirty="0"/>
          </a:p>
          <a:p>
            <a:pPr algn="ctr">
              <a:defRPr/>
            </a:pPr>
            <a:r>
              <a:rPr lang="en-US" sz="1200" dirty="0">
                <a:hlinkClick r:id="rId4"/>
              </a:rPr>
              <a:t>https://www.youtube.com/watch?v=WSY4HzWZIlo</a:t>
            </a:r>
            <a:endParaRPr lang="ar-AE" sz="1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https://www.youtube.com/watch?v=5t1frJFPSBg</a:t>
            </a:r>
            <a:endParaRPr kumimoji="0" lang="ar-A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https://www.youtube.com/watch?v=rfeVlNL7d9U</a:t>
            </a:r>
            <a:endParaRPr kumimoji="0" lang="ar-A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hlinkClick r:id="rId7"/>
              </a:rPr>
              <a:t>https://www.youtube.com/watch?v=xUCYFof8QyA</a:t>
            </a:r>
            <a:endParaRPr lang="ar-AE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035" y="3023970"/>
            <a:ext cx="3317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hlinkClick r:id="rId8"/>
              </a:rPr>
              <a:t>https://www.youtube.com/watch?v=94zy9gF40pE</a:t>
            </a:r>
            <a:endParaRPr lang="ar-AE" sz="1200" dirty="0"/>
          </a:p>
        </p:txBody>
      </p:sp>
      <p:pic>
        <p:nvPicPr>
          <p:cNvPr id="4100" name="Picture 4" descr="تعريف رمي الجلة - رمي الجلّة - أجزاء لعبة رمي الجلّة - طب 21">
            <a:extLst>
              <a:ext uri="{FF2B5EF4-FFF2-40B4-BE49-F238E27FC236}">
                <a16:creationId xmlns:a16="http://schemas.microsoft.com/office/drawing/2014/main" id="{4A071541-02B1-4A0C-A1CC-C978B1347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7" y="501635"/>
            <a:ext cx="2922447" cy="164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emium Vector | Boy holds paper plane">
            <a:extLst>
              <a:ext uri="{FF2B5EF4-FFF2-40B4-BE49-F238E27FC236}">
                <a16:creationId xmlns:a16="http://schemas.microsoft.com/office/drawing/2014/main" id="{2773C23F-89AF-484A-B7C5-7B7B20F6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53" y="1402966"/>
            <a:ext cx="1877966" cy="196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59">
            <a:extLst>
              <a:ext uri="{FF2B5EF4-FFF2-40B4-BE49-F238E27FC236}">
                <a16:creationId xmlns:a16="http://schemas.microsoft.com/office/drawing/2014/main" id="{C995D4D1-301E-4597-91EA-A5C8274E4350}"/>
              </a:ext>
            </a:extLst>
          </p:cNvPr>
          <p:cNvSpPr/>
          <p:nvPr/>
        </p:nvSpPr>
        <p:spPr>
          <a:xfrm>
            <a:off x="5578069" y="4590890"/>
            <a:ext cx="4564600" cy="73988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hlinkClick r:id="rId11"/>
              </a:rPr>
              <a:t>https://wordwall.net/resource/2808608/%D8%AA%D8%B5%D9%86%D9%8A%D9%81-%D8%A7%D9%84%D9%82%D9%88%D8%A9</a:t>
            </a:r>
            <a:endParaRPr lang="ar-AE" sz="1200" dirty="0"/>
          </a:p>
          <a:p>
            <a:r>
              <a:rPr lang="en-US" sz="1200" dirty="0">
                <a:hlinkClick r:id="rId12"/>
              </a:rPr>
              <a:t>https://wordwall.net/resource/2428906/%D9%82%D9%88%D8%A9</a:t>
            </a:r>
            <a:endParaRPr lang="en-US" sz="1200" dirty="0"/>
          </a:p>
          <a:p>
            <a:pPr algn="ctr">
              <a:defRPr/>
            </a:pPr>
            <a:endParaRPr lang="ar-AE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770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322" y="287325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أضع دائرة حول الصور التي تحتاج إلى قوة</a:t>
            </a:r>
            <a:endParaRPr lang="en-US" dirty="0"/>
          </a:p>
        </p:txBody>
      </p:sp>
      <p:pic>
        <p:nvPicPr>
          <p:cNvPr id="4" name="Picture 2" descr="Push or Pull interactive worksheet">
            <a:extLst>
              <a:ext uri="{FF2B5EF4-FFF2-40B4-BE49-F238E27FC236}">
                <a16:creationId xmlns:a16="http://schemas.microsoft.com/office/drawing/2014/main" id="{F98B74CD-0CD3-4EC3-9A07-7622EAD40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71505" r="52369" b="10631"/>
          <a:stretch/>
        </p:blipFill>
        <p:spPr bwMode="auto">
          <a:xfrm>
            <a:off x="6957383" y="1679650"/>
            <a:ext cx="2639351" cy="161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ush or Pull interactive worksheet">
            <a:extLst>
              <a:ext uri="{FF2B5EF4-FFF2-40B4-BE49-F238E27FC236}">
                <a16:creationId xmlns:a16="http://schemas.microsoft.com/office/drawing/2014/main" id="{83932758-1897-4F99-B9CD-AA5C09578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t="44660" r="51448" b="35922"/>
          <a:stretch/>
        </p:blipFill>
        <p:spPr bwMode="auto">
          <a:xfrm>
            <a:off x="8277059" y="3922628"/>
            <a:ext cx="2838770" cy="17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ush or Pull interactive worksheet">
            <a:extLst>
              <a:ext uri="{FF2B5EF4-FFF2-40B4-BE49-F238E27FC236}">
                <a16:creationId xmlns:a16="http://schemas.microsoft.com/office/drawing/2014/main" id="{03D3A375-F3C1-41D7-99A2-256D5EB39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9" t="43124" r="10697" b="38106"/>
          <a:stretch/>
        </p:blipFill>
        <p:spPr bwMode="auto">
          <a:xfrm>
            <a:off x="1737502" y="3951955"/>
            <a:ext cx="2639353" cy="17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Learning to Sleep Naturally | Origins' Sleep Program">
            <a:extLst>
              <a:ext uri="{FF2B5EF4-FFF2-40B4-BE49-F238E27FC236}">
                <a16:creationId xmlns:a16="http://schemas.microsoft.com/office/drawing/2014/main" id="{C7A142A3-EF18-47BF-8656-59C9604E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23" y="1679650"/>
            <a:ext cx="2227864" cy="132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Kid watching tv Royalty Free Vector Image - VectorStock">
            <a:extLst>
              <a:ext uri="{FF2B5EF4-FFF2-40B4-BE49-F238E27FC236}">
                <a16:creationId xmlns:a16="http://schemas.microsoft.com/office/drawing/2014/main" id="{C989431E-DA8E-4D36-8D78-FEF85FAAD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 bwMode="auto">
          <a:xfrm>
            <a:off x="5396797" y="3986584"/>
            <a:ext cx="2207372" cy="16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7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322" y="287325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إيجاد القوى في الصور</a:t>
            </a:r>
            <a:endParaRPr lang="en-US" dirty="0"/>
          </a:p>
        </p:txBody>
      </p:sp>
      <p:pic>
        <p:nvPicPr>
          <p:cNvPr id="4" name="Picture 2" descr="Push or Pull interactive worksheet">
            <a:extLst>
              <a:ext uri="{FF2B5EF4-FFF2-40B4-BE49-F238E27FC236}">
                <a16:creationId xmlns:a16="http://schemas.microsoft.com/office/drawing/2014/main" id="{F98B74CD-0CD3-4EC3-9A07-7622EAD40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71505" r="52369" b="10631"/>
          <a:stretch/>
        </p:blipFill>
        <p:spPr bwMode="auto">
          <a:xfrm>
            <a:off x="5180808" y="1556146"/>
            <a:ext cx="2639351" cy="161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ush or Pull interactive worksheet">
            <a:extLst>
              <a:ext uri="{FF2B5EF4-FFF2-40B4-BE49-F238E27FC236}">
                <a16:creationId xmlns:a16="http://schemas.microsoft.com/office/drawing/2014/main" id="{83932758-1897-4F99-B9CD-AA5C09578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t="44660" r="51448" b="35922"/>
          <a:stretch/>
        </p:blipFill>
        <p:spPr bwMode="auto">
          <a:xfrm>
            <a:off x="5081098" y="4120140"/>
            <a:ext cx="2838770" cy="17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ush or Pull interactive worksheet">
            <a:extLst>
              <a:ext uri="{FF2B5EF4-FFF2-40B4-BE49-F238E27FC236}">
                <a16:creationId xmlns:a16="http://schemas.microsoft.com/office/drawing/2014/main" id="{7A08A5C8-E481-4162-82D4-32DF73320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5873" r="50933" b="64321"/>
          <a:stretch/>
        </p:blipFill>
        <p:spPr bwMode="auto">
          <a:xfrm>
            <a:off x="8129650" y="3905034"/>
            <a:ext cx="3014726" cy="17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ush or Pull interactive worksheet">
            <a:extLst>
              <a:ext uri="{FF2B5EF4-FFF2-40B4-BE49-F238E27FC236}">
                <a16:creationId xmlns:a16="http://schemas.microsoft.com/office/drawing/2014/main" id="{D089428E-C1DF-4B37-8FF6-9F8315F39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t="18339" r="11267" b="66904"/>
          <a:stretch/>
        </p:blipFill>
        <p:spPr bwMode="auto">
          <a:xfrm>
            <a:off x="8326135" y="1696910"/>
            <a:ext cx="2730263" cy="13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ush or Pull interactive worksheet">
            <a:extLst>
              <a:ext uri="{FF2B5EF4-FFF2-40B4-BE49-F238E27FC236}">
                <a16:creationId xmlns:a16="http://schemas.microsoft.com/office/drawing/2014/main" id="{03D3A375-F3C1-41D7-99A2-256D5EB39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9" t="43124" r="10697" b="38106"/>
          <a:stretch/>
        </p:blipFill>
        <p:spPr bwMode="auto">
          <a:xfrm>
            <a:off x="1737502" y="3951955"/>
            <a:ext cx="2639353" cy="17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ush or Pull interactive worksheet">
            <a:extLst>
              <a:ext uri="{FF2B5EF4-FFF2-40B4-BE49-F238E27FC236}">
                <a16:creationId xmlns:a16="http://schemas.microsoft.com/office/drawing/2014/main" id="{259C73A3-6A43-4D37-9B04-827B39948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9" t="68640" r="7655" b="9871"/>
          <a:stretch/>
        </p:blipFill>
        <p:spPr bwMode="auto">
          <a:xfrm>
            <a:off x="1637794" y="1391919"/>
            <a:ext cx="2838771" cy="194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8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136" y="224959"/>
            <a:ext cx="5236464" cy="832104"/>
          </a:xfrm>
        </p:spPr>
        <p:txBody>
          <a:bodyPr/>
          <a:lstStyle/>
          <a:p>
            <a:pPr algn="ctr"/>
            <a:r>
              <a:rPr lang="ar-AE" dirty="0"/>
              <a:t>مناقشة الأفعال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7244177" y="2582012"/>
            <a:ext cx="38655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r" rtl="1">
              <a:buFont typeface="+mj-lt"/>
              <a:buAutoNum type="arabicPeriod"/>
              <a:defRPr/>
            </a:pP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هي القوة التي نحتاجها لعصر الليمون</a:t>
            </a:r>
          </a:p>
          <a:p>
            <a:pPr marL="228600" lvl="0" indent="-228600" algn="r" rtl="1">
              <a:buFont typeface="+mj-lt"/>
              <a:buAutoNum type="arabicPeriod"/>
              <a:defRPr/>
            </a:pPr>
            <a:endParaRPr lang="ar-AE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lvl="0" indent="-228600" algn="r" rtl="1">
              <a:buFont typeface="+mj-lt"/>
              <a:buAutoNum type="arabicPeriod"/>
              <a:defRPr/>
            </a:pP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كيف يمكن أن نعصر قطعة قماش مبللة؟</a:t>
            </a:r>
          </a:p>
          <a:p>
            <a:pPr marL="228600" lvl="0" indent="-228600" algn="r" rtl="1">
              <a:buFont typeface="+mj-lt"/>
              <a:buAutoNum type="arabicPeriod"/>
              <a:defRPr/>
            </a:pPr>
            <a:endParaRPr lang="ar-AE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lvl="0" indent="-228600" algn="r" rtl="1">
              <a:buFont typeface="+mj-lt"/>
              <a:buAutoNum type="arabicPeriod"/>
              <a:defRPr/>
            </a:pP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ما هي القوة المستخدمة لسحب حقيبة المدرسة؟</a:t>
            </a:r>
          </a:p>
          <a:p>
            <a:pPr marL="228600" lvl="0" indent="-228600" algn="r" rtl="1">
              <a:buFont typeface="+mj-lt"/>
              <a:buAutoNum type="arabicPeriod"/>
              <a:defRPr/>
            </a:pPr>
            <a:endParaRPr lang="ar-AE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lvl="0" indent="-228600" algn="r" rtl="1">
              <a:buFont typeface="+mj-lt"/>
              <a:buAutoNum type="arabicPeriod"/>
              <a:defRPr/>
            </a:pPr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يمكن خلع مسمار من قطعة خشب؟</a:t>
            </a:r>
          </a:p>
        </p:txBody>
      </p:sp>
      <p:pic>
        <p:nvPicPr>
          <p:cNvPr id="6146" name="Picture 2" descr="Hammer Clipart &amp; Hammer Clip Art Images - HDClipartAll">
            <a:extLst>
              <a:ext uri="{FF2B5EF4-FFF2-40B4-BE49-F238E27FC236}">
                <a16:creationId xmlns:a16="http://schemas.microsoft.com/office/drawing/2014/main" id="{0FD16FE9-F180-40EA-9F1B-D4A1399D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13" y="1172380"/>
            <a:ext cx="2223162" cy="28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ush or Pull interactive worksheet">
            <a:extLst>
              <a:ext uri="{FF2B5EF4-FFF2-40B4-BE49-F238E27FC236}">
                <a16:creationId xmlns:a16="http://schemas.microsoft.com/office/drawing/2014/main" id="{427CA9E2-7A34-4058-8548-45FA422AD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71505" r="52369" b="10631"/>
          <a:stretch/>
        </p:blipFill>
        <p:spPr bwMode="auto">
          <a:xfrm>
            <a:off x="3468350" y="3991643"/>
            <a:ext cx="3451299" cy="21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0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للجميع</a:t>
            </a:r>
            <a:endParaRPr lang="ru-RU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6870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c1803469-1359-4921-b8b2-4aa11e6de6e4"/>
    <ds:schemaRef ds:uri="http://purl.org/dc/dcmitype/"/>
    <ds:schemaRef ds:uri="http://purl.org/dc/elements/1.1/"/>
    <ds:schemaRef ds:uri="http://www.w3.org/XML/1998/namespace"/>
    <ds:schemaRef ds:uri="http://purl.org/dc/terms/"/>
    <ds:schemaRef ds:uri="0860e916-1933-4f54-bf75-902e7a9d18b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19459</TotalTime>
  <Words>647</Words>
  <Application>Microsoft Office PowerPoint</Application>
  <PresentationFormat>Widescreen</PresentationFormat>
  <Paragraphs>122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المجال : العلوم - إجراء تجارب بسيطة لتحديد خصائص القوة</vt:lpstr>
      <vt:lpstr>PowerPoint Presentation</vt:lpstr>
      <vt:lpstr>PowerPoint Presentation</vt:lpstr>
      <vt:lpstr>PowerPoint Presentation</vt:lpstr>
      <vt:lpstr>أضع دائرة حول الصور التي تحتاج إلى قوة</vt:lpstr>
      <vt:lpstr>إيجاد القوى في الصور</vt:lpstr>
      <vt:lpstr>مناقشة الأفعال</vt:lpstr>
      <vt:lpstr>شكراً للجميع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395</cp:revision>
  <dcterms:created xsi:type="dcterms:W3CDTF">2020-07-26T19:33:45Z</dcterms:created>
  <dcterms:modified xsi:type="dcterms:W3CDTF">2021-01-03T07:54:35Z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