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17"/>
  </p:notesMasterIdLst>
  <p:sldIdLst>
    <p:sldId id="282" r:id="rId7"/>
    <p:sldId id="277" r:id="rId8"/>
    <p:sldId id="268" r:id="rId9"/>
    <p:sldId id="269" r:id="rId10"/>
    <p:sldId id="275" r:id="rId11"/>
    <p:sldId id="271" r:id="rId12"/>
    <p:sldId id="279" r:id="rId13"/>
    <p:sldId id="281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EE957-C6A5-45B8-8078-01A6C2D4724F}" v="21" dt="2021-01-02T11:41:14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e memo" userId="bc15edd56c342683" providerId="LiveId" clId="{3B4EE957-C6A5-45B8-8078-01A6C2D4724F}"/>
    <pc:docChg chg="undo custSel modSld">
      <pc:chgData name="meme memo" userId="bc15edd56c342683" providerId="LiveId" clId="{3B4EE957-C6A5-45B8-8078-01A6C2D4724F}" dt="2021-01-02T11:41:56.105" v="182" actId="14100"/>
      <pc:docMkLst>
        <pc:docMk/>
      </pc:docMkLst>
      <pc:sldChg chg="addSp delSp modSp mod">
        <pc:chgData name="meme memo" userId="bc15edd56c342683" providerId="LiveId" clId="{3B4EE957-C6A5-45B8-8078-01A6C2D4724F}" dt="2021-01-02T09:18:40.381" v="9" actId="14100"/>
        <pc:sldMkLst>
          <pc:docMk/>
          <pc:sldMk cId="175798623" sldId="268"/>
        </pc:sldMkLst>
        <pc:spChg chg="del">
          <ac:chgData name="meme memo" userId="bc15edd56c342683" providerId="LiveId" clId="{3B4EE957-C6A5-45B8-8078-01A6C2D4724F}" dt="2021-01-02T09:18:03.116" v="0"/>
          <ac:spMkLst>
            <pc:docMk/>
            <pc:sldMk cId="175798623" sldId="268"/>
            <ac:spMk id="3" creationId="{00000000-0000-0000-0000-000000000000}"/>
          </ac:spMkLst>
        </pc:spChg>
        <pc:spChg chg="add del mod">
          <ac:chgData name="meme memo" userId="bc15edd56c342683" providerId="LiveId" clId="{3B4EE957-C6A5-45B8-8078-01A6C2D4724F}" dt="2021-01-02T09:18:33.828" v="5"/>
          <ac:spMkLst>
            <pc:docMk/>
            <pc:sldMk cId="175798623" sldId="268"/>
            <ac:spMk id="11" creationId="{33B136B3-5212-40AF-89D0-5B8893F435C9}"/>
          </ac:spMkLst>
        </pc:spChg>
        <pc:picChg chg="add del mod">
          <ac:chgData name="meme memo" userId="bc15edd56c342683" providerId="LiveId" clId="{3B4EE957-C6A5-45B8-8078-01A6C2D4724F}" dt="2021-01-02T09:18:12.075" v="4" actId="21"/>
          <ac:picMkLst>
            <pc:docMk/>
            <pc:sldMk cId="175798623" sldId="268"/>
            <ac:picMk id="9" creationId="{61E20641-B0CA-45DD-89D0-2572C88019CB}"/>
          </ac:picMkLst>
        </pc:picChg>
        <pc:picChg chg="add mod">
          <ac:chgData name="meme memo" userId="bc15edd56c342683" providerId="LiveId" clId="{3B4EE957-C6A5-45B8-8078-01A6C2D4724F}" dt="2021-01-02T09:18:40.381" v="9" actId="14100"/>
          <ac:picMkLst>
            <pc:docMk/>
            <pc:sldMk cId="175798623" sldId="268"/>
            <ac:picMk id="13" creationId="{62FADAFC-A452-49E7-9B30-B084ABDBBF2D}"/>
          </ac:picMkLst>
        </pc:picChg>
      </pc:sldChg>
      <pc:sldChg chg="modSp mod">
        <pc:chgData name="meme memo" userId="bc15edd56c342683" providerId="LiveId" clId="{3B4EE957-C6A5-45B8-8078-01A6C2D4724F}" dt="2021-01-02T09:30:28.365" v="63" actId="20577"/>
        <pc:sldMkLst>
          <pc:docMk/>
          <pc:sldMk cId="684718468" sldId="269"/>
        </pc:sldMkLst>
        <pc:spChg chg="mod">
          <ac:chgData name="meme memo" userId="bc15edd56c342683" providerId="LiveId" clId="{3B4EE957-C6A5-45B8-8078-01A6C2D4724F}" dt="2021-01-02T09:26:21.419" v="37" actId="20577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3B4EE957-C6A5-45B8-8078-01A6C2D4724F}" dt="2021-01-02T09:25:54.189" v="16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3B4EE957-C6A5-45B8-8078-01A6C2D4724F}" dt="2021-01-02T09:19:38.379" v="11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3B4EE957-C6A5-45B8-8078-01A6C2D4724F}" dt="2021-01-02T09:24:34.629" v="14" actId="14100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3B4EE957-C6A5-45B8-8078-01A6C2D4724F}" dt="2021-01-02T09:30:19.198" v="42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3B4EE957-C6A5-45B8-8078-01A6C2D4724F}" dt="2021-01-02T09:30:28.365" v="63" actId="20577"/>
          <ac:spMkLst>
            <pc:docMk/>
            <pc:sldMk cId="684718468" sldId="269"/>
            <ac:spMk id="14" creationId="{00000000-0000-0000-0000-000000000000}"/>
          </ac:spMkLst>
        </pc:spChg>
      </pc:sldChg>
      <pc:sldChg chg="modSp mod">
        <pc:chgData name="meme memo" userId="bc15edd56c342683" providerId="LiveId" clId="{3B4EE957-C6A5-45B8-8078-01A6C2D4724F}" dt="2021-01-02T09:46:21.695" v="119" actId="207"/>
        <pc:sldMkLst>
          <pc:docMk/>
          <pc:sldMk cId="2823766337" sldId="271"/>
        </pc:sldMkLst>
        <pc:spChg chg="mod">
          <ac:chgData name="meme memo" userId="bc15edd56c342683" providerId="LiveId" clId="{3B4EE957-C6A5-45B8-8078-01A6C2D4724F}" dt="2021-01-02T09:41:29.364" v="107" actId="20577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3B4EE957-C6A5-45B8-8078-01A6C2D4724F}" dt="2021-01-02T09:44:33.701" v="115" actId="207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3B4EE957-C6A5-45B8-8078-01A6C2D4724F}" dt="2021-01-02T09:40:43.194" v="93" actId="14100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3B4EE957-C6A5-45B8-8078-01A6C2D4724F}" dt="2021-01-02T09:43:49.367" v="113" actId="20577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3B4EE957-C6A5-45B8-8078-01A6C2D4724F}" dt="2021-01-02T09:45:42.560" v="117" actId="20577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3B4EE957-C6A5-45B8-8078-01A6C2D4724F}" dt="2021-01-02T09:46:21.695" v="119" actId="207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3B4EE957-C6A5-45B8-8078-01A6C2D4724F}" dt="2021-01-02T09:43:02.359" v="111" actId="207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3B4EE957-C6A5-45B8-8078-01A6C2D4724F}" dt="2021-01-02T09:42:27.270" v="109" actId="20577"/>
          <ac:spMkLst>
            <pc:docMk/>
            <pc:sldMk cId="2823766337" sldId="271"/>
            <ac:spMk id="17" creationId="{00000000-0000-0000-0000-000000000000}"/>
          </ac:spMkLst>
        </pc:spChg>
      </pc:sldChg>
      <pc:sldChg chg="addSp modSp mod">
        <pc:chgData name="meme memo" userId="bc15edd56c342683" providerId="LiveId" clId="{3B4EE957-C6A5-45B8-8078-01A6C2D4724F}" dt="2021-01-02T09:56:38.586" v="156" actId="20577"/>
        <pc:sldMkLst>
          <pc:docMk/>
          <pc:sldMk cId="2840331099" sldId="272"/>
        </pc:sldMkLst>
        <pc:spChg chg="mod">
          <ac:chgData name="meme memo" userId="bc15edd56c342683" providerId="LiveId" clId="{3B4EE957-C6A5-45B8-8078-01A6C2D4724F}" dt="2021-01-02T09:56:38.586" v="156" actId="20577"/>
          <ac:spMkLst>
            <pc:docMk/>
            <pc:sldMk cId="2840331099" sldId="272"/>
            <ac:spMk id="13" creationId="{F845AB00-1C5C-4EB0-B93F-C03AB7A9BC6F}"/>
          </ac:spMkLst>
        </pc:spChg>
        <pc:picChg chg="add mod">
          <ac:chgData name="meme memo" userId="bc15edd56c342683" providerId="LiveId" clId="{3B4EE957-C6A5-45B8-8078-01A6C2D4724F}" dt="2021-01-02T09:56:26.776" v="150" actId="1076"/>
          <ac:picMkLst>
            <pc:docMk/>
            <pc:sldMk cId="2840331099" sldId="272"/>
            <ac:picMk id="3" creationId="{FC2DC1ED-9D28-48D4-907D-B65A7E01BF09}"/>
          </ac:picMkLst>
        </pc:picChg>
      </pc:sldChg>
      <pc:sldChg chg="addSp modSp mod">
        <pc:chgData name="meme memo" userId="bc15edd56c342683" providerId="LiveId" clId="{3B4EE957-C6A5-45B8-8078-01A6C2D4724F}" dt="2021-01-02T10:19:23.916" v="171" actId="20577"/>
        <pc:sldMkLst>
          <pc:docMk/>
          <pc:sldMk cId="564212635" sldId="273"/>
        </pc:sldMkLst>
        <pc:spChg chg="mod">
          <ac:chgData name="meme memo" userId="bc15edd56c342683" providerId="LiveId" clId="{3B4EE957-C6A5-45B8-8078-01A6C2D4724F}" dt="2021-01-02T10:19:23.916" v="171" actId="20577"/>
          <ac:spMkLst>
            <pc:docMk/>
            <pc:sldMk cId="564212635" sldId="273"/>
            <ac:spMk id="10" creationId="{F845AB00-1C5C-4EB0-B93F-C03AB7A9BC6F}"/>
          </ac:spMkLst>
        </pc:spChg>
        <pc:picChg chg="add mod">
          <ac:chgData name="meme memo" userId="bc15edd56c342683" providerId="LiveId" clId="{3B4EE957-C6A5-45B8-8078-01A6C2D4724F}" dt="2021-01-02T10:19:18.992" v="168" actId="14100"/>
          <ac:picMkLst>
            <pc:docMk/>
            <pc:sldMk cId="564212635" sldId="273"/>
            <ac:picMk id="3" creationId="{62D08A85-9165-444D-AE6D-83516AB167AD}"/>
          </ac:picMkLst>
        </pc:picChg>
      </pc:sldChg>
      <pc:sldChg chg="addSp modSp mod">
        <pc:chgData name="meme memo" userId="bc15edd56c342683" providerId="LiveId" clId="{3B4EE957-C6A5-45B8-8078-01A6C2D4724F}" dt="2021-01-02T11:41:56.105" v="182" actId="14100"/>
        <pc:sldMkLst>
          <pc:docMk/>
          <pc:sldMk cId="381834176" sldId="274"/>
        </pc:sldMkLst>
        <pc:spChg chg="mod">
          <ac:chgData name="meme memo" userId="bc15edd56c342683" providerId="LiveId" clId="{3B4EE957-C6A5-45B8-8078-01A6C2D4724F}" dt="2021-01-02T11:41:34.499" v="180" actId="20577"/>
          <ac:spMkLst>
            <pc:docMk/>
            <pc:sldMk cId="381834176" sldId="274"/>
            <ac:spMk id="7" creationId="{F845AB00-1C5C-4EB0-B93F-C03AB7A9BC6F}"/>
          </ac:spMkLst>
        </pc:spChg>
        <pc:picChg chg="add mod">
          <ac:chgData name="meme memo" userId="bc15edd56c342683" providerId="LiveId" clId="{3B4EE957-C6A5-45B8-8078-01A6C2D4724F}" dt="2021-01-02T11:41:56.105" v="182" actId="14100"/>
          <ac:picMkLst>
            <pc:docMk/>
            <pc:sldMk cId="381834176" sldId="274"/>
            <ac:picMk id="3" creationId="{FAEF942A-A52B-435D-A64E-3876F72C6579}"/>
          </ac:picMkLst>
        </pc:picChg>
      </pc:sldChg>
      <pc:sldChg chg="modSp mod">
        <pc:chgData name="meme memo" userId="bc15edd56c342683" providerId="LiveId" clId="{3B4EE957-C6A5-45B8-8078-01A6C2D4724F}" dt="2021-01-02T09:39:23.250" v="87" actId="207"/>
        <pc:sldMkLst>
          <pc:docMk/>
          <pc:sldMk cId="660835529" sldId="275"/>
        </pc:sldMkLst>
        <pc:spChg chg="mod">
          <ac:chgData name="meme memo" userId="bc15edd56c342683" providerId="LiveId" clId="{3B4EE957-C6A5-45B8-8078-01A6C2D4724F}" dt="2021-01-02T09:39:23.250" v="87" actId="20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3B4EE957-C6A5-45B8-8078-01A6C2D4724F}" dt="2021-01-02T09:38:57.304" v="73" actId="20577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3B4EE957-C6A5-45B8-8078-01A6C2D4724F}" dt="2021-01-02T09:34:25.528" v="67" actId="207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3B4EE957-C6A5-45B8-8078-01A6C2D4724F}" dt="2021-01-02T09:33:45.910" v="65" actId="20577"/>
          <ac:spMkLst>
            <pc:docMk/>
            <pc:sldMk cId="660835529" sldId="275"/>
            <ac:spMk id="27" creationId="{00000000-0000-0000-0000-000000000000}"/>
          </ac:spMkLst>
        </pc:spChg>
      </pc:sldChg>
      <pc:sldChg chg="addSp modSp mod">
        <pc:chgData name="meme memo" userId="bc15edd56c342683" providerId="LiveId" clId="{3B4EE957-C6A5-45B8-8078-01A6C2D4724F}" dt="2021-01-02T10:15:48.294" v="161" actId="14100"/>
        <pc:sldMkLst>
          <pc:docMk/>
          <pc:sldMk cId="3618170590" sldId="276"/>
        </pc:sldMkLst>
        <pc:picChg chg="add mod">
          <ac:chgData name="meme memo" userId="bc15edd56c342683" providerId="LiveId" clId="{3B4EE957-C6A5-45B8-8078-01A6C2D4724F}" dt="2021-01-02T10:15:48.294" v="161" actId="14100"/>
          <ac:picMkLst>
            <pc:docMk/>
            <pc:sldMk cId="3618170590" sldId="276"/>
            <ac:picMk id="3" creationId="{C394B246-E8E9-44A3-8BCA-D87F5A30A654}"/>
          </ac:picMkLst>
        </pc:picChg>
      </pc:sldChg>
      <pc:sldChg chg="addSp delSp modSp mod">
        <pc:chgData name="meme memo" userId="bc15edd56c342683" providerId="LiveId" clId="{3B4EE957-C6A5-45B8-8078-01A6C2D4724F}" dt="2021-01-02T09:52:22.222" v="132" actId="14100"/>
        <pc:sldMkLst>
          <pc:docMk/>
          <pc:sldMk cId="2257521461" sldId="279"/>
        </pc:sldMkLst>
        <pc:picChg chg="add del mod">
          <ac:chgData name="meme memo" userId="bc15edd56c342683" providerId="LiveId" clId="{3B4EE957-C6A5-45B8-8078-01A6C2D4724F}" dt="2021-01-02T09:51:35.909" v="121" actId="21"/>
          <ac:picMkLst>
            <pc:docMk/>
            <pc:sldMk cId="2257521461" sldId="279"/>
            <ac:picMk id="3" creationId="{D4F65DE6-2391-43EF-A53F-5BC56F716247}"/>
          </ac:picMkLst>
        </pc:picChg>
        <pc:picChg chg="add mod">
          <ac:chgData name="meme memo" userId="bc15edd56c342683" providerId="LiveId" clId="{3B4EE957-C6A5-45B8-8078-01A6C2D4724F}" dt="2021-01-02T09:52:22.222" v="132" actId="14100"/>
          <ac:picMkLst>
            <pc:docMk/>
            <pc:sldMk cId="2257521461" sldId="279"/>
            <ac:picMk id="7" creationId="{C89580A9-778B-479D-8695-769684ABB313}"/>
          </ac:picMkLst>
        </pc:picChg>
      </pc:sldChg>
      <pc:sldChg chg="addSp modSp mod">
        <pc:chgData name="meme memo" userId="bc15edd56c342683" providerId="LiveId" clId="{3B4EE957-C6A5-45B8-8078-01A6C2D4724F}" dt="2021-01-02T09:53:36.796" v="140" actId="14100"/>
        <pc:sldMkLst>
          <pc:docMk/>
          <pc:sldMk cId="3545667071" sldId="280"/>
        </pc:sldMkLst>
        <pc:spChg chg="mod">
          <ac:chgData name="meme memo" userId="bc15edd56c342683" providerId="LiveId" clId="{3B4EE957-C6A5-45B8-8078-01A6C2D4724F}" dt="2021-01-02T09:53:16.322" v="139" actId="20577"/>
          <ac:spMkLst>
            <pc:docMk/>
            <pc:sldMk cId="3545667071" sldId="280"/>
            <ac:spMk id="8" creationId="{F845AB00-1C5C-4EB0-B93F-C03AB7A9BC6F}"/>
          </ac:spMkLst>
        </pc:spChg>
        <pc:picChg chg="add mod">
          <ac:chgData name="meme memo" userId="bc15edd56c342683" providerId="LiveId" clId="{3B4EE957-C6A5-45B8-8078-01A6C2D4724F}" dt="2021-01-02T09:53:36.796" v="140" actId="14100"/>
          <ac:picMkLst>
            <pc:docMk/>
            <pc:sldMk cId="3545667071" sldId="280"/>
            <ac:picMk id="4" creationId="{E1E7C28D-CF78-4E00-B94B-539A6AE1E6DD}"/>
          </ac:picMkLst>
        </pc:picChg>
      </pc:sldChg>
      <pc:sldChg chg="addSp modSp mod">
        <pc:chgData name="meme memo" userId="bc15edd56c342683" providerId="LiveId" clId="{3B4EE957-C6A5-45B8-8078-01A6C2D4724F}" dt="2021-01-02T09:54:24.208" v="147" actId="1076"/>
        <pc:sldMkLst>
          <pc:docMk/>
          <pc:sldMk cId="2937767039" sldId="281"/>
        </pc:sldMkLst>
        <pc:picChg chg="add mod">
          <ac:chgData name="meme memo" userId="bc15edd56c342683" providerId="LiveId" clId="{3B4EE957-C6A5-45B8-8078-01A6C2D4724F}" dt="2021-01-02T09:54:24.208" v="147" actId="1076"/>
          <ac:picMkLst>
            <pc:docMk/>
            <pc:sldMk cId="2937767039" sldId="281"/>
            <ac:picMk id="3" creationId="{AB23BAE8-D88C-4123-A75C-D75D7865DB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939-C65B-435F-A377-B2B28925476B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2681-0E01-44C4-A440-3749A992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170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17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17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17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33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7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2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1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17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4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17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17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0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6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00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6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17 January 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30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08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AC49-1D2F-45D0-9AD1-1EAEC22289F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CsVj1V1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youtube.com/watch?v=QGDsyVdNwrM" TargetMode="External"/><Relationship Id="rId4" Type="http://schemas.openxmlformats.org/officeDocument/2006/relationships/hyperlink" Target="https://www.youtube.com/watch?v=5yO433hdR2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kyF_fHR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youtube.com/watch?v=Hqf6u4CS-c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beR1nKbZk" TargetMode="External"/><Relationship Id="rId2" Type="http://schemas.openxmlformats.org/officeDocument/2006/relationships/hyperlink" Target="https://www.youtube.com/watch?v=EiMf3iwvEkc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youtube.com/watch?v=d-SqecEnxZc" TargetMode="External"/><Relationship Id="rId4" Type="http://schemas.openxmlformats.org/officeDocument/2006/relationships/hyperlink" Target="https://www.youtube.com/watch?v=gOfp_uDjBJ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58689" y="3208951"/>
            <a:ext cx="4914981" cy="898823"/>
          </a:xfrm>
        </p:spPr>
        <p:txBody>
          <a:bodyPr>
            <a:normAutofit fontScale="90000"/>
          </a:bodyPr>
          <a:lstStyle/>
          <a:p>
            <a:pPr algn="ctr" rtl="1" fontAlgn="ctr"/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قراءة الحروف بحركة الفتح</a:t>
            </a:r>
            <a:br>
              <a:rPr lang="ar-A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r-AE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 txBox="1">
            <a:spLocks/>
          </p:cNvSpPr>
          <p:nvPr/>
        </p:nvSpPr>
        <p:spPr>
          <a:xfrm rot="663969">
            <a:off x="7592154" y="4866492"/>
            <a:ext cx="4799595" cy="1328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b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أ.إبتسام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بامطرف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أ.احلام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الرشيدي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أ.ميثاء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السيد احمد 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180" y="292122"/>
            <a:ext cx="1322947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984270" y="350198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لون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2D08A85-9165-444D-AE6D-83516AB16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760" r="5381" b="11375"/>
          <a:stretch/>
        </p:blipFill>
        <p:spPr>
          <a:xfrm>
            <a:off x="2169623" y="1052376"/>
            <a:ext cx="8254538" cy="49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35331"/>
              </p:ext>
            </p:extLst>
          </p:nvPr>
        </p:nvGraphicFramePr>
        <p:xfrm>
          <a:off x="154004" y="249381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2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المراجعة: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أ. </a:t>
                      </a:r>
                      <a:r>
                        <a:rPr lang="ar-A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يسرى شايع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أ.ابتسام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بامطرف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أ.احلام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الرشيدي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أ.ميثاء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السيد احمد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قراءة الحروف بحركة الفتح</a:t>
                      </a:r>
                    </a:p>
                    <a:p>
                      <a:pPr algn="r" rtl="1" fontAlgn="ctr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:(1879)  </a:t>
                      </a:r>
                    </a:p>
                    <a:p>
                      <a:pPr algn="r" rtl="1" fontAlgn="ctr"/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الفئة العمرية:7-8 سنوات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الإعاقة الذهنية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درس الببغاء يقرأ : </a:t>
                      </a: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دخل  حمد غرفة الدراسة ،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 وقف أمام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السبورة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كتب حروف الهجاء ( 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 ، ب ، ت ، ث ، ج ، ح ، خ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ثم قرأ الحروف بصوت عال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دق خليفة باب الغرفة ومعه </a:t>
                      </a: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طائر الببغاء ، وقف أمام حمد وهويضحك ، قال حمد ما بك يا خليفة ؟ قال خليفة : إسأل الببغاء ثم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سكتا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حمد وخليفة ، نطق الببغاء (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 ، ب ، ت ، ث ، ج ، ح ، خ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صفق حمد وخليفة للببغاء ثم جلس خليفة ليكمل حمد كتابة الحروف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أكمل حمد كتابة جميع حروف الهجاء من 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إلى 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ثم سمع الببغاء يعيدها بصوت عال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سمعت هند</a:t>
                      </a: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وفاطمة صوت الببغاء فضحكوا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جميعا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يردد الطالب حروف الهجاء بحركة الفتح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يقرأ الطالب حروف الهجاء بحركة الفتح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كتاب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17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81" t="14738" r="4120" b="15477"/>
          <a:stretch/>
        </p:blipFill>
        <p:spPr>
          <a:xfrm>
            <a:off x="1936865" y="3505468"/>
            <a:ext cx="2876203" cy="225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847707" y="1117567"/>
            <a:ext cx="3623051" cy="381075"/>
          </a:xfrm>
        </p:spPr>
        <p:txBody>
          <a:bodyPr>
            <a:noAutofit/>
          </a:bodyPr>
          <a:lstStyle/>
          <a:p>
            <a:pPr algn="ctr" rtl="1"/>
            <a:r>
              <a:rPr lang="ar-A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ماذا </a:t>
            </a:r>
            <a:r>
              <a:rPr lang="ar-A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يفعل هذا الولد؟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400" dirty="0">
                <a:latin typeface="Arial" panose="020B0604020202020204" pitchFamily="34" charset="0"/>
                <a:cs typeface="Arial" panose="020B0604020202020204" pitchFamily="34" charset="0"/>
              </a:rPr>
              <a:t>نقاط مهمة في  الحصة الدرسية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29" y="3392622"/>
            <a:ext cx="4073249" cy="2249488"/>
          </a:xfrm>
        </p:spPr>
        <p:txBody>
          <a:bodyPr>
            <a:normAutofit/>
          </a:bodyPr>
          <a:lstStyle/>
          <a:p>
            <a:pPr algn="r" rtl="1"/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تحفيز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الطالب على التفاعل مع المعلمة.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مراعاة الفروق الفردية للحالات وإن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تشابهة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نسبة الذكاء والتقييم.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إعطاء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كل طالب حقه من الحصة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تقسيم الحصة إلى عمل جماعي وفردي 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يمكن الدمج بين الأساليب لتحقيق أقصى فائدة ممكنة.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الدراما في التعليم 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طرق التدريب في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التريية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النفس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حركية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B7AE-9453-41D7-AC83-A2E65FBBCAE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January 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عنصر نائب للصورة 12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62FADAFC-A452-49E7-9B30-B084ABDBBF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b="5699"/>
          <a:stretch>
            <a:fillRect/>
          </a:stretch>
        </p:blipFill>
        <p:spPr>
          <a:xfrm rot="720000">
            <a:off x="6386666" y="185934"/>
            <a:ext cx="4647699" cy="5495951"/>
          </a:xfrm>
        </p:spPr>
      </p:pic>
    </p:spTree>
    <p:extLst>
      <p:ext uri="{BB962C8B-B14F-4D97-AF65-F5344CB8AC3E}">
        <p14:creationId xmlns:p14="http://schemas.microsoft.com/office/powerpoint/2010/main" val="1757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6162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قراءة الحروف بحركة الفتح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نشطه مهارية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المكونات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عرض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فيديو تعليمي 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أناشيد تعليمية و ترفيهية للأطفال.</a:t>
                      </a:r>
                      <a:endParaRPr lang="ar-SA" sz="1200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ar-A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17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42951" y="3631183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تدريب على حركة الفتح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9260" y="3984865"/>
            <a:ext cx="4434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www.youtube.com/watch?v=j-CsVj1V1ps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defRPr/>
            </a:pP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2937" y="2584754"/>
            <a:ext cx="369809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www.youtube.com/watch?v=5yO433hdR2M</a:t>
            </a:r>
            <a:r>
              <a:rPr lang="ar-AE" sz="1200" dirty="0" smtClean="0"/>
              <a:t> </a:t>
            </a:r>
            <a:endParaRPr lang="ar-A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2937" y="2209300"/>
            <a:ext cx="369809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 حركات اللغة العربية للأطفال بطريقة مبسطة وسلسة</a:t>
            </a:r>
            <a:endParaRPr lang="ar-A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42291" y="5384424"/>
            <a:ext cx="4462039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www.youtube.com/watch?v=QGDsyVdNwrM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2937" y="5023439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انشودة الحروف بالفتحة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97165"/>
              </p:ext>
            </p:extLst>
          </p:nvPr>
        </p:nvGraphicFramePr>
        <p:xfrm>
          <a:off x="254924" y="198535"/>
          <a:ext cx="11804073" cy="5765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الحصة الدراسية:</a:t>
                      </a:r>
                    </a:p>
                    <a:p>
                      <a:pPr algn="r" rtl="1" fontAlgn="b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 الرئيسي  هو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قراءة الحروف بحركة الفتح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أخرى: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يكرر الطلاب مع المعلم أناشيد الحروف بحركة الفتح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يتسابق الطلاب لاختيار الحروف بحركة الفتح ووضعها في سلة خاصة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يلون الطلاب  الحروف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يحرك الطلاب أيديهم للتعبير على الحروف بحركة الفتح بمرافقة الأناشيد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التدريبات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الخاصة عن طرق تدريب أبنائهم على قراء الحروف بحركة الفتح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</a:t>
                      </a:r>
                      <a:r>
                        <a:rPr lang="ar-AE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الأيباد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العاب تعليمية عن الحروف بحركة الفتح من خلال </a:t>
                      </a:r>
                      <a:r>
                        <a:rPr lang="ar-AE" sz="1200" b="0" u="non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الابياد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يطابق الطالب الحرف بحركة الفتح                     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يقرأ الطالب الحرف بحركة الفتح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بمساعدة                 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يقرأ الطالب الحروف بحركة الفتح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669" y="4436340"/>
            <a:ext cx="325377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solidFill>
                  <a:srgbClr val="FF0000"/>
                </a:solidFill>
              </a:rPr>
              <a:t>لعبة الكلمات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35208" y="4788973"/>
            <a:ext cx="3614696" cy="3198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www.youtube.com/watch?v=2IkyF_fHRp4</a:t>
            </a:r>
            <a:r>
              <a:rPr lang="ar-AE" sz="1200" dirty="0" smtClean="0"/>
              <a:t>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6064" y="3649577"/>
            <a:ext cx="377067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تعليم الحروف العربية للأطفال بحركة الفتحة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05680" y="4002210"/>
            <a:ext cx="3673751" cy="2576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www.youtube.com/watch?v=Hqf6u4CS-cg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r-SA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71" y="577338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الأنشطة الصفية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5890" y="2038609"/>
            <a:ext cx="207359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مع زكريا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3646" y="4338790"/>
            <a:ext cx="222583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solidFill>
                  <a:srgbClr val="FF0000"/>
                </a:solidFill>
              </a:rPr>
              <a:t>القراءة بحركة الفتح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07309" y="2371052"/>
            <a:ext cx="3794879" cy="3501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https://www.youtube.com/watch?v=EiMf3iwvEkc</a:t>
            </a:r>
            <a:r>
              <a:rPr lang="ar-AE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21135" y="4649302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hlinkClick r:id="rId3"/>
              </a:rPr>
              <a:t>https://www.youtube.com/watch?v=jXbeR1nKbZk</a:t>
            </a:r>
            <a:r>
              <a:rPr lang="ar-AE" sz="1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5115" y="3163694"/>
            <a:ext cx="350774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قراءة كلمات بالفتح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5914" y="3518089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https://www.youtube.com/watch?v=gOfp_uDjBJk</a:t>
            </a:r>
            <a:r>
              <a:rPr lang="ar-AE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ar-SA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21135" y="5969590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hlinkClick r:id="rId5"/>
              </a:rPr>
              <a:t>https://www.youtube.com/watch?v=d-SqecEnxZc</a:t>
            </a:r>
            <a:r>
              <a:rPr lang="ar-AE" sz="1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0270" y="5632568"/>
            <a:ext cx="387258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solidFill>
                  <a:srgbClr val="FF0000"/>
                </a:solidFill>
              </a:rPr>
              <a:t>تعليم القراءة بحركة الفتح </a:t>
            </a:r>
          </a:p>
        </p:txBody>
      </p:sp>
    </p:spTree>
    <p:extLst>
      <p:ext uri="{BB962C8B-B14F-4D97-AF65-F5344CB8AC3E}">
        <p14:creationId xmlns:p14="http://schemas.microsoft.com/office/powerpoint/2010/main" val="282376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907" y="21802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الأنشطة الصفية </a:t>
            </a:r>
            <a:endParaRPr lang="en-US" dirty="0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9580A9-778B-479D-8695-769684AB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1" y="1694411"/>
            <a:ext cx="6883804" cy="40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334343" y="463684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تدريبات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23BAE8-D88C-4123-A75C-D75D7865D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"/>
          <a:stretch/>
        </p:blipFill>
        <p:spPr>
          <a:xfrm>
            <a:off x="3149915" y="1327644"/>
            <a:ext cx="6935910" cy="53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49287" y="399790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صل بين الحروف المتماثلة  </a:t>
            </a:r>
            <a:r>
              <a:rPr lang="ar-AE" sz="1600" dirty="0">
                <a:latin typeface="Sakkal Majalla"/>
                <a:cs typeface="Sakkal Majalla"/>
              </a:rPr>
              <a:t>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394B246-E8E9-44A3-8BCA-D87F5A30A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1" t="3385" r="1652" b="2365"/>
          <a:stretch/>
        </p:blipFill>
        <p:spPr>
          <a:xfrm>
            <a:off x="3201111" y="1338349"/>
            <a:ext cx="5203769" cy="4937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17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45D7300205749A9BDC9DF26FD5953" ma:contentTypeVersion="2" ma:contentTypeDescription="Create a new document." ma:contentTypeScope="" ma:versionID="6e99113b74957dac340e6d3c7e200bd5">
  <xsd:schema xmlns:xsd="http://www.w3.org/2001/XMLSchema" xmlns:xs="http://www.w3.org/2001/XMLSchema" xmlns:p="http://schemas.microsoft.com/office/2006/metadata/properties" xmlns:ns2="c74ea3c4-dc64-45a4-b27c-6e673624629a" targetNamespace="http://schemas.microsoft.com/office/2006/metadata/properties" ma:root="true" ma:fieldsID="7c477bd5ee2673756547e593df8e5d88" ns2:_="">
    <xsd:import namespace="c74ea3c4-dc64-45a4-b27c-6e67362462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ea3c4-dc64-45a4-b27c-6e67362462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AF2802-01D5-43A1-856D-26CB482B3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ea3c4-dc64-45a4-b27c-6e67362462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E62152-C412-4EC5-8741-128A0577F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85274-37D7-4CD7-B3BD-08F611FAE50C}">
  <ds:schemaRefs>
    <ds:schemaRef ds:uri="c74ea3c4-dc64-45a4-b27c-6e673624629a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503</Words>
  <Application>Microsoft Office PowerPoint</Application>
  <PresentationFormat>Widescreen</PresentationFormat>
  <Paragraphs>124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2_Office Theme</vt:lpstr>
      <vt:lpstr> قراءة الحروف بحركة الفتح </vt:lpstr>
      <vt:lpstr>PowerPoint Presentation</vt:lpstr>
      <vt:lpstr>ماذا يفعل هذا الولد؟  </vt:lpstr>
      <vt:lpstr>PowerPoint Presentation</vt:lpstr>
      <vt:lpstr>PowerPoint Presentation</vt:lpstr>
      <vt:lpstr>الأنشطة الصفية </vt:lpstr>
      <vt:lpstr>الأنشطة الصفية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EBTESAM AHMED MOHAMMED</dc:creator>
  <cp:lastModifiedBy>YUSRA ABDULLA NASER SHAAYA</cp:lastModifiedBy>
  <cp:revision>159</cp:revision>
  <dcterms:created xsi:type="dcterms:W3CDTF">2020-11-18T18:24:39Z</dcterms:created>
  <dcterms:modified xsi:type="dcterms:W3CDTF">2021-01-17T05:17:40Z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0x01010009045D7300205749A9BDC9DF26FD5953</vt:lpwstr>
  </property>
</Properties>
</file>