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4" r:id="rId6"/>
  </p:sldMasterIdLst>
  <p:notesMasterIdLst>
    <p:notesMasterId r:id="rId18"/>
  </p:notesMasterIdLst>
  <p:sldIdLst>
    <p:sldId id="282" r:id="rId7"/>
    <p:sldId id="277" r:id="rId8"/>
    <p:sldId id="268" r:id="rId9"/>
    <p:sldId id="269" r:id="rId10"/>
    <p:sldId id="275" r:id="rId11"/>
    <p:sldId id="271" r:id="rId12"/>
    <p:sldId id="279" r:id="rId13"/>
    <p:sldId id="280" r:id="rId14"/>
    <p:sldId id="28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5BD323-7113-4D5D-A08B-F9F5A3B568B7}" v="17" dt="2021-01-03T21:30:47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me memo" userId="bc15edd56c342683" providerId="LiveId" clId="{545BD323-7113-4D5D-A08B-F9F5A3B568B7}"/>
    <pc:docChg chg="undo redo custSel modSld">
      <pc:chgData name="meme memo" userId="bc15edd56c342683" providerId="LiveId" clId="{545BD323-7113-4D5D-A08B-F9F5A3B568B7}" dt="2021-01-03T21:31:19.443" v="167" actId="1076"/>
      <pc:docMkLst>
        <pc:docMk/>
      </pc:docMkLst>
      <pc:sldChg chg="addSp delSp modSp mod">
        <pc:chgData name="meme memo" userId="bc15edd56c342683" providerId="LiveId" clId="{545BD323-7113-4D5D-A08B-F9F5A3B568B7}" dt="2021-01-03T21:03:47.737" v="2" actId="962"/>
        <pc:sldMkLst>
          <pc:docMk/>
          <pc:sldMk cId="175798623" sldId="268"/>
        </pc:sldMkLst>
        <pc:spChg chg="del">
          <ac:chgData name="meme memo" userId="bc15edd56c342683" providerId="LiveId" clId="{545BD323-7113-4D5D-A08B-F9F5A3B568B7}" dt="2021-01-03T21:03:43.929" v="0"/>
          <ac:spMkLst>
            <pc:docMk/>
            <pc:sldMk cId="175798623" sldId="268"/>
            <ac:spMk id="3" creationId="{00000000-0000-0000-0000-000000000000}"/>
          </ac:spMkLst>
        </pc:spChg>
        <pc:picChg chg="add mod">
          <ac:chgData name="meme memo" userId="bc15edd56c342683" providerId="LiveId" clId="{545BD323-7113-4D5D-A08B-F9F5A3B568B7}" dt="2021-01-03T21:03:47.737" v="2" actId="962"/>
          <ac:picMkLst>
            <pc:docMk/>
            <pc:sldMk cId="175798623" sldId="268"/>
            <ac:picMk id="9" creationId="{BEA3B7EA-29CF-4BF4-A182-92834CF53502}"/>
          </ac:picMkLst>
        </pc:picChg>
      </pc:sldChg>
      <pc:sldChg chg="modSp mod">
        <pc:chgData name="meme memo" userId="bc15edd56c342683" providerId="LiveId" clId="{545BD323-7113-4D5D-A08B-F9F5A3B568B7}" dt="2021-01-03T21:09:58.183" v="18"/>
        <pc:sldMkLst>
          <pc:docMk/>
          <pc:sldMk cId="684718468" sldId="269"/>
        </pc:sldMkLst>
        <pc:spChg chg="mod">
          <ac:chgData name="meme memo" userId="bc15edd56c342683" providerId="LiveId" clId="{545BD323-7113-4D5D-A08B-F9F5A3B568B7}" dt="2021-01-03T21:07:19.995" v="13"/>
          <ac:spMkLst>
            <pc:docMk/>
            <pc:sldMk cId="684718468" sldId="269"/>
            <ac:spMk id="5" creationId="{00000000-0000-0000-0000-000000000000}"/>
          </ac:spMkLst>
        </pc:spChg>
        <pc:spChg chg="mod">
          <ac:chgData name="meme memo" userId="bc15edd56c342683" providerId="LiveId" clId="{545BD323-7113-4D5D-A08B-F9F5A3B568B7}" dt="2021-01-03T21:07:16.280" v="12" actId="1076"/>
          <ac:spMkLst>
            <pc:docMk/>
            <pc:sldMk cId="684718468" sldId="269"/>
            <ac:spMk id="6" creationId="{00000000-0000-0000-0000-000000000000}"/>
          </ac:spMkLst>
        </pc:spChg>
        <pc:spChg chg="mod">
          <ac:chgData name="meme memo" userId="bc15edd56c342683" providerId="LiveId" clId="{545BD323-7113-4D5D-A08B-F9F5A3B568B7}" dt="2021-01-03T21:06:01.731" v="4" actId="20577"/>
          <ac:spMkLst>
            <pc:docMk/>
            <pc:sldMk cId="684718468" sldId="269"/>
            <ac:spMk id="7" creationId="{00000000-0000-0000-0000-000000000000}"/>
          </ac:spMkLst>
        </pc:spChg>
        <pc:spChg chg="mod">
          <ac:chgData name="meme memo" userId="bc15edd56c342683" providerId="LiveId" clId="{545BD323-7113-4D5D-A08B-F9F5A3B568B7}" dt="2021-01-03T21:06:40.944" v="8" actId="122"/>
          <ac:spMkLst>
            <pc:docMk/>
            <pc:sldMk cId="684718468" sldId="269"/>
            <ac:spMk id="11" creationId="{00000000-0000-0000-0000-000000000000}"/>
          </ac:spMkLst>
        </pc:spChg>
        <pc:spChg chg="mod">
          <ac:chgData name="meme memo" userId="bc15edd56c342683" providerId="LiveId" clId="{545BD323-7113-4D5D-A08B-F9F5A3B568B7}" dt="2021-01-03T21:08:22.520" v="15" actId="20577"/>
          <ac:spMkLst>
            <pc:docMk/>
            <pc:sldMk cId="684718468" sldId="269"/>
            <ac:spMk id="12" creationId="{00000000-0000-0000-0000-000000000000}"/>
          </ac:spMkLst>
        </pc:spChg>
        <pc:spChg chg="mod">
          <ac:chgData name="meme memo" userId="bc15edd56c342683" providerId="LiveId" clId="{545BD323-7113-4D5D-A08B-F9F5A3B568B7}" dt="2021-01-03T21:09:58.183" v="18"/>
          <ac:spMkLst>
            <pc:docMk/>
            <pc:sldMk cId="684718468" sldId="269"/>
            <ac:spMk id="14" creationId="{00000000-0000-0000-0000-000000000000}"/>
          </ac:spMkLst>
        </pc:spChg>
      </pc:sldChg>
      <pc:sldChg chg="modSp mod">
        <pc:chgData name="meme memo" userId="bc15edd56c342683" providerId="LiveId" clId="{545BD323-7113-4D5D-A08B-F9F5A3B568B7}" dt="2021-01-03T21:16:33.389" v="79" actId="207"/>
        <pc:sldMkLst>
          <pc:docMk/>
          <pc:sldMk cId="2823766337" sldId="271"/>
        </pc:sldMkLst>
        <pc:spChg chg="mod">
          <ac:chgData name="meme memo" userId="bc15edd56c342683" providerId="LiveId" clId="{545BD323-7113-4D5D-A08B-F9F5A3B568B7}" dt="2021-01-03T21:13:06.703" v="60"/>
          <ac:spMkLst>
            <pc:docMk/>
            <pc:sldMk cId="2823766337" sldId="271"/>
            <ac:spMk id="10" creationId="{00000000-0000-0000-0000-000000000000}"/>
          </ac:spMkLst>
        </pc:spChg>
        <pc:spChg chg="mod">
          <ac:chgData name="meme memo" userId="bc15edd56c342683" providerId="LiveId" clId="{545BD323-7113-4D5D-A08B-F9F5A3B568B7}" dt="2021-01-03T21:16:33.389" v="79" actId="207"/>
          <ac:spMkLst>
            <pc:docMk/>
            <pc:sldMk cId="2823766337" sldId="271"/>
            <ac:spMk id="11" creationId="{00000000-0000-0000-0000-000000000000}"/>
          </ac:spMkLst>
        </pc:spChg>
        <pc:spChg chg="mod">
          <ac:chgData name="meme memo" userId="bc15edd56c342683" providerId="LiveId" clId="{545BD323-7113-4D5D-A08B-F9F5A3B568B7}" dt="2021-01-03T21:13:19.458" v="62" actId="1076"/>
          <ac:spMkLst>
            <pc:docMk/>
            <pc:sldMk cId="2823766337" sldId="271"/>
            <ac:spMk id="12" creationId="{00000000-0000-0000-0000-000000000000}"/>
          </ac:spMkLst>
        </pc:spChg>
        <pc:spChg chg="mod">
          <ac:chgData name="meme memo" userId="bc15edd56c342683" providerId="LiveId" clId="{545BD323-7113-4D5D-A08B-F9F5A3B568B7}" dt="2021-01-03T21:15:09.286" v="70" actId="20577"/>
          <ac:spMkLst>
            <pc:docMk/>
            <pc:sldMk cId="2823766337" sldId="271"/>
            <ac:spMk id="13" creationId="{00000000-0000-0000-0000-000000000000}"/>
          </ac:spMkLst>
        </pc:spChg>
        <pc:spChg chg="mod">
          <ac:chgData name="meme memo" userId="bc15edd56c342683" providerId="LiveId" clId="{545BD323-7113-4D5D-A08B-F9F5A3B568B7}" dt="2021-01-03T21:16:06.648" v="76" actId="20577"/>
          <ac:spMkLst>
            <pc:docMk/>
            <pc:sldMk cId="2823766337" sldId="271"/>
            <ac:spMk id="14" creationId="{00000000-0000-0000-0000-000000000000}"/>
          </ac:spMkLst>
        </pc:spChg>
        <pc:spChg chg="mod">
          <ac:chgData name="meme memo" userId="bc15edd56c342683" providerId="LiveId" clId="{545BD323-7113-4D5D-A08B-F9F5A3B568B7}" dt="2021-01-03T21:16:27.568" v="78" actId="207"/>
          <ac:spMkLst>
            <pc:docMk/>
            <pc:sldMk cId="2823766337" sldId="271"/>
            <ac:spMk id="15" creationId="{00000000-0000-0000-0000-000000000000}"/>
          </ac:spMkLst>
        </pc:spChg>
        <pc:spChg chg="mod">
          <ac:chgData name="meme memo" userId="bc15edd56c342683" providerId="LiveId" clId="{545BD323-7113-4D5D-A08B-F9F5A3B568B7}" dt="2021-01-03T21:14:13.011" v="68" actId="207"/>
          <ac:spMkLst>
            <pc:docMk/>
            <pc:sldMk cId="2823766337" sldId="271"/>
            <ac:spMk id="16" creationId="{00000000-0000-0000-0000-000000000000}"/>
          </ac:spMkLst>
        </pc:spChg>
        <pc:spChg chg="mod">
          <ac:chgData name="meme memo" userId="bc15edd56c342683" providerId="LiveId" clId="{545BD323-7113-4D5D-A08B-F9F5A3B568B7}" dt="2021-01-03T21:13:53.841" v="66" actId="20577"/>
          <ac:spMkLst>
            <pc:docMk/>
            <pc:sldMk cId="2823766337" sldId="271"/>
            <ac:spMk id="17" creationId="{00000000-0000-0000-0000-000000000000}"/>
          </ac:spMkLst>
        </pc:spChg>
      </pc:sldChg>
      <pc:sldChg chg="addSp modSp mod">
        <pc:chgData name="meme memo" userId="bc15edd56c342683" providerId="LiveId" clId="{545BD323-7113-4D5D-A08B-F9F5A3B568B7}" dt="2021-01-03T21:26:08.783" v="144" actId="20577"/>
        <pc:sldMkLst>
          <pc:docMk/>
          <pc:sldMk cId="2840331099" sldId="272"/>
        </pc:sldMkLst>
        <pc:spChg chg="mod">
          <ac:chgData name="meme memo" userId="bc15edd56c342683" providerId="LiveId" clId="{545BD323-7113-4D5D-A08B-F9F5A3B568B7}" dt="2021-01-03T21:26:08.783" v="144" actId="20577"/>
          <ac:spMkLst>
            <pc:docMk/>
            <pc:sldMk cId="2840331099" sldId="272"/>
            <ac:spMk id="13" creationId="{F845AB00-1C5C-4EB0-B93F-C03AB7A9BC6F}"/>
          </ac:spMkLst>
        </pc:spChg>
        <pc:picChg chg="add mod">
          <ac:chgData name="meme memo" userId="bc15edd56c342683" providerId="LiveId" clId="{545BD323-7113-4D5D-A08B-F9F5A3B568B7}" dt="2021-01-03T21:25:52.838" v="124" actId="14100"/>
          <ac:picMkLst>
            <pc:docMk/>
            <pc:sldMk cId="2840331099" sldId="272"/>
            <ac:picMk id="3" creationId="{7ED6C864-3457-4500-9A9D-6BF410307BBA}"/>
          </ac:picMkLst>
        </pc:picChg>
      </pc:sldChg>
      <pc:sldChg chg="addSp modSp mod">
        <pc:chgData name="meme memo" userId="bc15edd56c342683" providerId="LiveId" clId="{545BD323-7113-4D5D-A08B-F9F5A3B568B7}" dt="2021-01-03T21:27:28.091" v="157" actId="1076"/>
        <pc:sldMkLst>
          <pc:docMk/>
          <pc:sldMk cId="564212635" sldId="273"/>
        </pc:sldMkLst>
        <pc:picChg chg="add mod">
          <ac:chgData name="meme memo" userId="bc15edd56c342683" providerId="LiveId" clId="{545BD323-7113-4D5D-A08B-F9F5A3B568B7}" dt="2021-01-03T21:27:28.091" v="157" actId="1076"/>
          <ac:picMkLst>
            <pc:docMk/>
            <pc:sldMk cId="564212635" sldId="273"/>
            <ac:picMk id="3" creationId="{ADE9F079-9342-4B21-8A7C-EEA908397E18}"/>
          </ac:picMkLst>
        </pc:picChg>
      </pc:sldChg>
      <pc:sldChg chg="addSp modSp mod">
        <pc:chgData name="meme memo" userId="bc15edd56c342683" providerId="LiveId" clId="{545BD323-7113-4D5D-A08B-F9F5A3B568B7}" dt="2021-01-03T21:31:19.443" v="167" actId="1076"/>
        <pc:sldMkLst>
          <pc:docMk/>
          <pc:sldMk cId="381834176" sldId="274"/>
        </pc:sldMkLst>
        <pc:spChg chg="mod">
          <ac:chgData name="meme memo" userId="bc15edd56c342683" providerId="LiveId" clId="{545BD323-7113-4D5D-A08B-F9F5A3B568B7}" dt="2021-01-03T21:31:19.443" v="167" actId="1076"/>
          <ac:spMkLst>
            <pc:docMk/>
            <pc:sldMk cId="381834176" sldId="274"/>
            <ac:spMk id="7" creationId="{F845AB00-1C5C-4EB0-B93F-C03AB7A9BC6F}"/>
          </ac:spMkLst>
        </pc:spChg>
        <pc:picChg chg="add mod">
          <ac:chgData name="meme memo" userId="bc15edd56c342683" providerId="LiveId" clId="{545BD323-7113-4D5D-A08B-F9F5A3B568B7}" dt="2021-01-03T21:31:15.791" v="166" actId="1440"/>
          <ac:picMkLst>
            <pc:docMk/>
            <pc:sldMk cId="381834176" sldId="274"/>
            <ac:picMk id="3" creationId="{83C1FD0E-D698-4BE9-8737-CD21BB44DAA7}"/>
          </ac:picMkLst>
        </pc:picChg>
      </pc:sldChg>
      <pc:sldChg chg="modSp mod">
        <pc:chgData name="meme memo" userId="bc15edd56c342683" providerId="LiveId" clId="{545BD323-7113-4D5D-A08B-F9F5A3B568B7}" dt="2021-01-03T21:12:14.053" v="57" actId="207"/>
        <pc:sldMkLst>
          <pc:docMk/>
          <pc:sldMk cId="660835529" sldId="275"/>
        </pc:sldMkLst>
        <pc:spChg chg="mod">
          <ac:chgData name="meme memo" userId="bc15edd56c342683" providerId="LiveId" clId="{545BD323-7113-4D5D-A08B-F9F5A3B568B7}" dt="2021-01-03T21:12:14.053" v="57" actId="207"/>
          <ac:spMkLst>
            <pc:docMk/>
            <pc:sldMk cId="660835529" sldId="275"/>
            <ac:spMk id="24" creationId="{00000000-0000-0000-0000-000000000000}"/>
          </ac:spMkLst>
        </pc:spChg>
        <pc:spChg chg="mod">
          <ac:chgData name="meme memo" userId="bc15edd56c342683" providerId="LiveId" clId="{545BD323-7113-4D5D-A08B-F9F5A3B568B7}" dt="2021-01-03T21:11:32.576" v="24" actId="20577"/>
          <ac:spMkLst>
            <pc:docMk/>
            <pc:sldMk cId="660835529" sldId="275"/>
            <ac:spMk id="25" creationId="{00000000-0000-0000-0000-000000000000}"/>
          </ac:spMkLst>
        </pc:spChg>
        <pc:spChg chg="mod">
          <ac:chgData name="meme memo" userId="bc15edd56c342683" providerId="LiveId" clId="{545BD323-7113-4D5D-A08B-F9F5A3B568B7}" dt="2021-01-03T21:10:28.858" v="22" actId="207"/>
          <ac:spMkLst>
            <pc:docMk/>
            <pc:sldMk cId="660835529" sldId="275"/>
            <ac:spMk id="26" creationId="{00000000-0000-0000-0000-000000000000}"/>
          </ac:spMkLst>
        </pc:spChg>
        <pc:spChg chg="mod">
          <ac:chgData name="meme memo" userId="bc15edd56c342683" providerId="LiveId" clId="{545BD323-7113-4D5D-A08B-F9F5A3B568B7}" dt="2021-01-03T21:10:08.293" v="20" actId="20577"/>
          <ac:spMkLst>
            <pc:docMk/>
            <pc:sldMk cId="660835529" sldId="275"/>
            <ac:spMk id="27" creationId="{00000000-0000-0000-0000-000000000000}"/>
          </ac:spMkLst>
        </pc:spChg>
      </pc:sldChg>
      <pc:sldChg chg="addSp modSp mod">
        <pc:chgData name="meme memo" userId="bc15edd56c342683" providerId="LiveId" clId="{545BD323-7113-4D5D-A08B-F9F5A3B568B7}" dt="2021-01-03T21:26:41.928" v="149" actId="14100"/>
        <pc:sldMkLst>
          <pc:docMk/>
          <pc:sldMk cId="3618170590" sldId="276"/>
        </pc:sldMkLst>
        <pc:picChg chg="add mod">
          <ac:chgData name="meme memo" userId="bc15edd56c342683" providerId="LiveId" clId="{545BD323-7113-4D5D-A08B-F9F5A3B568B7}" dt="2021-01-03T21:26:41.928" v="149" actId="14100"/>
          <ac:picMkLst>
            <pc:docMk/>
            <pc:sldMk cId="3618170590" sldId="276"/>
            <ac:picMk id="3" creationId="{AA8F4C1A-5B0F-4617-ACBB-B3197594DDE2}"/>
          </ac:picMkLst>
        </pc:picChg>
      </pc:sldChg>
      <pc:sldChg chg="addSp modSp mod">
        <pc:chgData name="meme memo" userId="bc15edd56c342683" providerId="LiveId" clId="{545BD323-7113-4D5D-A08B-F9F5A3B568B7}" dt="2021-01-03T21:19:34.759" v="107" actId="20577"/>
        <pc:sldMkLst>
          <pc:docMk/>
          <pc:sldMk cId="2257521461" sldId="279"/>
        </pc:sldMkLst>
        <pc:spChg chg="mod">
          <ac:chgData name="meme memo" userId="bc15edd56c342683" providerId="LiveId" clId="{545BD323-7113-4D5D-A08B-F9F5A3B568B7}" dt="2021-01-03T21:19:34.759" v="107" actId="20577"/>
          <ac:spMkLst>
            <pc:docMk/>
            <pc:sldMk cId="2257521461" sldId="279"/>
            <ac:spMk id="5" creationId="{F845AB00-1C5C-4EB0-B93F-C03AB7A9BC6F}"/>
          </ac:spMkLst>
        </pc:spChg>
        <pc:picChg chg="add mod modCrop">
          <ac:chgData name="meme memo" userId="bc15edd56c342683" providerId="LiveId" clId="{545BD323-7113-4D5D-A08B-F9F5A3B568B7}" dt="2021-01-03T21:19:12.637" v="87" actId="1440"/>
          <ac:picMkLst>
            <pc:docMk/>
            <pc:sldMk cId="2257521461" sldId="279"/>
            <ac:picMk id="3" creationId="{3A179885-9496-41C6-9648-89AEAE45A511}"/>
          </ac:picMkLst>
        </pc:picChg>
      </pc:sldChg>
      <pc:sldChg chg="addSp modSp mod">
        <pc:chgData name="meme memo" userId="bc15edd56c342683" providerId="LiveId" clId="{545BD323-7113-4D5D-A08B-F9F5A3B568B7}" dt="2021-01-03T21:21:22.846" v="109" actId="14100"/>
        <pc:sldMkLst>
          <pc:docMk/>
          <pc:sldMk cId="3545667071" sldId="280"/>
        </pc:sldMkLst>
        <pc:picChg chg="add mod">
          <ac:chgData name="meme memo" userId="bc15edd56c342683" providerId="LiveId" clId="{545BD323-7113-4D5D-A08B-F9F5A3B568B7}" dt="2021-01-03T21:21:22.846" v="109" actId="14100"/>
          <ac:picMkLst>
            <pc:docMk/>
            <pc:sldMk cId="3545667071" sldId="280"/>
            <ac:picMk id="4" creationId="{DC329E3C-AFBF-4D1B-B417-F4DE2B8E87FE}"/>
          </ac:picMkLst>
        </pc:picChg>
      </pc:sldChg>
      <pc:sldChg chg="addSp modSp mod">
        <pc:chgData name="meme memo" userId="bc15edd56c342683" providerId="LiveId" clId="{545BD323-7113-4D5D-A08B-F9F5A3B568B7}" dt="2021-01-03T21:23:39.525" v="118" actId="20577"/>
        <pc:sldMkLst>
          <pc:docMk/>
          <pc:sldMk cId="2937767039" sldId="281"/>
        </pc:sldMkLst>
        <pc:spChg chg="mod">
          <ac:chgData name="meme memo" userId="bc15edd56c342683" providerId="LiveId" clId="{545BD323-7113-4D5D-A08B-F9F5A3B568B7}" dt="2021-01-03T21:23:39.525" v="118" actId="20577"/>
          <ac:spMkLst>
            <pc:docMk/>
            <pc:sldMk cId="2937767039" sldId="281"/>
            <ac:spMk id="5" creationId="{F845AB00-1C5C-4EB0-B93F-C03AB7A9BC6F}"/>
          </ac:spMkLst>
        </pc:spChg>
        <pc:picChg chg="add mod">
          <ac:chgData name="meme memo" userId="bc15edd56c342683" providerId="LiveId" clId="{545BD323-7113-4D5D-A08B-F9F5A3B568B7}" dt="2021-01-03T21:23:28.183" v="113" actId="1076"/>
          <ac:picMkLst>
            <pc:docMk/>
            <pc:sldMk cId="2937767039" sldId="281"/>
            <ac:picMk id="3" creationId="{8FA9E992-61D5-4B74-86E9-FD793F512F4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939-C65B-435F-A377-B2B28925476B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D2681-0E01-44C4-A440-3749A9924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25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708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77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34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0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6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0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31708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9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8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7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17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19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17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8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17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0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13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81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17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95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39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46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393339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9179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215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9153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7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2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45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17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247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17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66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17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7035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7682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17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00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579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698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17 January 2021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443067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3088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3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1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9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9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8AC49-1D2F-45D0-9AD1-1EAEC22289F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A3ED0-4FE8-4F7B-8FE9-5FAA26AE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3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17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5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17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35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TNfp2nVQ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Relationship Id="rId5" Type="http://schemas.openxmlformats.org/officeDocument/2006/relationships/hyperlink" Target="https://www.youtube.com/watch?v=d-SqecEnxZc&amp;t=23s" TargetMode="External"/><Relationship Id="rId4" Type="http://schemas.openxmlformats.org/officeDocument/2006/relationships/hyperlink" Target="https://www.youtube.com/watch?v=Z3LwSZ6u6N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nytap.it/activities/g3bxl/play%2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Relationship Id="rId4" Type="http://schemas.openxmlformats.org/officeDocument/2006/relationships/hyperlink" Target="https://www.youtube.com/watch?v=LauKMpqTpY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k_P5sno7l8" TargetMode="External"/><Relationship Id="rId2" Type="http://schemas.openxmlformats.org/officeDocument/2006/relationships/hyperlink" Target="https://www.youtube.com/watch?v=bHTNfp2nVQA&amp;t=103s" TargetMode="External"/><Relationship Id="rId1" Type="http://schemas.openxmlformats.org/officeDocument/2006/relationships/slideLayout" Target="../slideLayouts/slideLayout38.xml"/><Relationship Id="rId4" Type="http://schemas.openxmlformats.org/officeDocument/2006/relationships/hyperlink" Target="https://www.youtube.com/watch?v=dC6SJ7NmtLA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071870" y="2580399"/>
            <a:ext cx="5080632" cy="1933456"/>
          </a:xfrm>
        </p:spPr>
        <p:txBody>
          <a:bodyPr>
            <a:normAutofit fontScale="90000"/>
          </a:bodyPr>
          <a:lstStyle/>
          <a:p>
            <a:pPr algn="r" rtl="1" fontAlgn="b"/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قراءة مقاطع صوتية مكونة من حرفين بحركة الفتح، من 5 – 20 مقطع وذلك مثل: (اَبَ – جَدَ – فَتَ – رَبَ – كَلَ – رَمَ – حَرَ – كَرَ – </a:t>
            </a:r>
            <a:r>
              <a:rPr lang="ar-AE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شَوَ</a:t>
            </a:r>
            <a:r>
              <a:rPr lang="ar-A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مَدَ . . . . 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 txBox="1">
            <a:spLocks/>
          </p:cNvSpPr>
          <p:nvPr/>
        </p:nvSpPr>
        <p:spPr>
          <a:xfrm rot="663969">
            <a:off x="7592154" y="4866492"/>
            <a:ext cx="4799595" cy="132856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br>
              <a:rPr lang="ar-SA" sz="22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أ.إبتسام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بامطرف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أ.احلام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الرشيدي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/ </a:t>
            </a:r>
            <a:r>
              <a:rPr lang="ar-AE" sz="2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أ.ميثاء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السيد احمد </a:t>
            </a:r>
            <a:endParaRPr lang="ar-AE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180" y="292122"/>
            <a:ext cx="1322947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649287" y="399790"/>
            <a:ext cx="4307419" cy="57279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 smtClean="0"/>
              <a:t>اقرأ </a:t>
            </a:r>
            <a:r>
              <a:rPr lang="ar-AE" dirty="0"/>
              <a:t>الكلمات التالية </a:t>
            </a:r>
            <a:r>
              <a:rPr lang="ar-AE" sz="1600" dirty="0">
                <a:latin typeface="Sakkal Majalla"/>
                <a:cs typeface="Sakkal Majalla"/>
              </a:rPr>
              <a:t> 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صورة 2" descr="صورة تحتوي على منضدة, سبورة بيضاء&#10;&#10;تم إنشاء الوصف تلقائياً">
            <a:extLst>
              <a:ext uri="{FF2B5EF4-FFF2-40B4-BE49-F238E27FC236}">
                <a16:creationId xmlns:a16="http://schemas.microsoft.com/office/drawing/2014/main" id="{7ED6C864-3457-4500-9A9D-6BF410307B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758" y="1171575"/>
            <a:ext cx="4804475" cy="566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331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2984270" y="350198"/>
            <a:ext cx="6567054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 smtClean="0"/>
              <a:t>انطق الحروف التالية بحركة الفتح </a:t>
            </a:r>
            <a:endParaRPr lang="ar-AE" dirty="0"/>
          </a:p>
        </p:txBody>
      </p:sp>
      <p:pic>
        <p:nvPicPr>
          <p:cNvPr id="3" name="صورة 2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ADE9F079-9342-4B21-8A7C-EEA908397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26" y="1240675"/>
            <a:ext cx="7722883" cy="412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1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41869"/>
              </p:ext>
            </p:extLst>
          </p:nvPr>
        </p:nvGraphicFramePr>
        <p:xfrm>
          <a:off x="154004" y="249381"/>
          <a:ext cx="11906451" cy="5594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22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المراجعة: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أ. </a:t>
                      </a:r>
                      <a:r>
                        <a:rPr lang="ar-AE" sz="1200" b="1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يسرى شايع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الإعداد :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أ.ابتسام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بامطرف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أ.احلام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الرشيدي /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أ.ميثاء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السيد احمد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قراءة مقاطع صوتية مكونة من حرفين بحركة الفتح، من 5 – 20 مقطع وذلك مثل: (اَبَ – جَدَ – فَتَ – رَبَ – كَلَ – رَمَ – حَرَ – كَرَ –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شَوَ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مَدَ . . . . )</a:t>
                      </a:r>
                    </a:p>
                    <a:p>
                      <a:pPr algn="r" rtl="1" fontAlgn="b"/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رقم الهدف </a:t>
                      </a:r>
                      <a:r>
                        <a:rPr lang="ar-AE" sz="1200" b="1" kern="12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:(1882</a:t>
                      </a:r>
                      <a:r>
                        <a:rPr lang="ar-AE" sz="12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 </a:t>
                      </a:r>
                    </a:p>
                    <a:p>
                      <a:pPr algn="r" rtl="1" fontAlgn="ctr"/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الفئة العمرية:7-8 سنوات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مستوى الشدة: بسيطة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فئة الإعاقة : الإعاقة الذهنية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4285135">
                <a:tc gridSpan="3"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درس غرفة الدراسة : 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دخل حمد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غرفة الدراسة و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بحث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عن دفتر الرسم .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وجد حمد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دفتر الرسم و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رسم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تفاحة حمراء . ثم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ذهب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الى الثلاجة و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أخذ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تفاحة حمراء ،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قطع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حمد التفاحة نصفين وأعطى خليفة </a:t>
                      </a: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النصف الثاني .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أكل حمد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وخليفة التفاحة . دخلت هند غرفة الدراسة فوجدت لوحة التفاحة فقالت : من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رسم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هذه اللوحة ؟  قال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حمد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: أنا  . قالت هند : ما أجمل رسمك يا حمد ! قام خليفة </a:t>
                      </a: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علق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اللوحة على الجدار .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فتح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حمد حقيبته ، ثم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وضع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دفتر الواجب فوق الطاولة وقال : كتبت (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ركع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و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سجد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، 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زرع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و</a:t>
                      </a:r>
                      <a:r>
                        <a:rPr lang="ar-AE" sz="1200" b="1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حصد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) كلها صحيحة وأعطتني المعلمة عشرة على عشرة . قال خليفة : أنت</a:t>
                      </a: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شاطر يا حمد . ثم فتحت هند الصفحة التالية من الدفتر فوجدت ان هناك واجب آخر لم يكتبه بعد حمد . قالت هند : هذا واجب لم تكتبه بعد يا حمد . قال حمد : أرجوك يا هند ساعديني . قرأت</a:t>
                      </a: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هند الواجب وقالت ( أبَ – جَدَ – فَتَ – رَبَ – كَلَ – رَمَ – حَرَ – كَرَ – شَوَ – مَدَ ) ثم قالت : هذه كلمات سهلة سأقرأها معك وانت تكتبها . </a:t>
                      </a:r>
                      <a:r>
                        <a:rPr lang="ar-AE" sz="1200" b="1" kern="1200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ابتسم حمد و</a:t>
                      </a:r>
                      <a:r>
                        <a:rPr lang="ar-AE" sz="1200" b="1" kern="1200" baseline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شكر</a:t>
                      </a:r>
                      <a:r>
                        <a:rPr lang="ar-AE" sz="1200" b="1" kern="1200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اخته هند .</a:t>
                      </a:r>
                      <a:endParaRPr lang="ar-AE" sz="1200" b="1" baseline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الأنشطة الصفية: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أن يردد الطالب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مقاطع من حرفين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أن يطابق الطالب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مقاطع من حرفين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أن يرتب الطالب بطاقات الاحرف ليكون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مقاطع من حرفين .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كتاب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17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6327" y="3416532"/>
            <a:ext cx="2595302" cy="19464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347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60326">
            <a:off x="847707" y="1117567"/>
            <a:ext cx="3623051" cy="381075"/>
          </a:xfrm>
        </p:spPr>
        <p:txBody>
          <a:bodyPr>
            <a:noAutofit/>
          </a:bodyPr>
          <a:lstStyle/>
          <a:p>
            <a:pPr algn="ctr" rtl="1"/>
            <a:r>
              <a:rPr lang="ar-A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اذكر مقاطع  صوتية من حرفين بحركة الفتح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400" dirty="0">
                <a:latin typeface="Arial" panose="020B0604020202020204" pitchFamily="34" charset="0"/>
                <a:cs typeface="Arial" panose="020B0604020202020204" pitchFamily="34" charset="0"/>
              </a:rPr>
              <a:t>نقاط مهمة في  الحصة الدرسية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929" y="3392622"/>
            <a:ext cx="4073249" cy="2249488"/>
          </a:xfrm>
        </p:spPr>
        <p:txBody>
          <a:bodyPr>
            <a:normAutofit/>
          </a:bodyPr>
          <a:lstStyle/>
          <a:p>
            <a:pPr algn="r" rtl="1"/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الطالب على التفاعل مع المعلمة.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مراعاة الفروق الفردية للحالات وإن 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تشابهة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نسبة الذكاء والتقييم.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إعطاء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كل طالب حقه من الحصة .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تقسيم الحصة إلى عمل جماعي وفردي .</a:t>
            </a:r>
          </a:p>
          <a:p>
            <a:pPr algn="r" rtl="1"/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يمكن الدمج بين الأساليب لتحقيق أقصى فائدة ممكنة.</a:t>
            </a:r>
          </a:p>
          <a:p>
            <a:pPr algn="r" rtl="1"/>
            <a:r>
              <a:rPr lang="ar-AE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استخدام الدراما في التعبير عن المقاطع  </a:t>
            </a:r>
          </a:p>
          <a:p>
            <a:pPr algn="r" rtl="1"/>
            <a:r>
              <a:rPr lang="ar-A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استخدام  التربية النفس حركيه  في التدريب </a:t>
            </a:r>
            <a:endParaRPr lang="ar-A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15B7AE-9453-41D7-AC83-A2E65FBBCAE4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 January 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عنصر نائب للصورة 8" descr="صورة تحتوي على قصاصة فنية&#10;&#10;تم إنشاء الوصف تلقائياً">
            <a:extLst>
              <a:ext uri="{FF2B5EF4-FFF2-40B4-BE49-F238E27FC236}">
                <a16:creationId xmlns:a16="http://schemas.microsoft.com/office/drawing/2014/main" id="{BEA3B7EA-29CF-4BF4-A182-92834CF5350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9" b="56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579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951546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algn="r" defTabSz="914400" rtl="1" eaLnBrk="1" fontAlgn="b" latinLnBrk="0" hangingPunct="1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قراءة مقاطع صوتية مكونة من حرفين بحركة الفتح، من 5 – 20 مقطع وذلك مثل: (اَبَ – جَدَ – فَتَ – رَبَ – كَلَ – رَمَ – حَرَ – كَرَ –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شَوَ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مَدَ . . . . 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نشطه مهارية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المكونات 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u="non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الأنشطة الصفية: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عرض</a:t>
                      </a:r>
                      <a:r>
                        <a:rPr lang="en-US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 </a:t>
                      </a: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فيديو تعليمي 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kern="1200" baseline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أناشيد تعليمية و ترفيهية للأطفال.</a:t>
                      </a:r>
                      <a:endParaRPr lang="ar-SA" sz="1200" kern="1200" baseline="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en-GB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0" lang="ar-AE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rtl="1"/>
                      <a:endParaRPr lang="ar-AE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17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142951" y="3650026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قراءة وكتابة كلمة من حرفين فقط بحركة الفتح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59260" y="3984865"/>
            <a:ext cx="4434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www.youtube.com/watch?v=bHTNfp2nVQA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52937" y="2584754"/>
            <a:ext cx="3698090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1200" dirty="0">
                <a:hlinkClick r:id="rId4"/>
              </a:rPr>
              <a:t>https://</a:t>
            </a:r>
            <a:r>
              <a:rPr lang="en-US" sz="1200" dirty="0" smtClean="0">
                <a:hlinkClick r:id="rId4"/>
              </a:rPr>
              <a:t>www.youtube.com/watch?v=Z3LwSZ6u6Ns</a:t>
            </a:r>
            <a:r>
              <a:rPr lang="ar-AE" sz="1200" dirty="0" smtClean="0"/>
              <a:t> </a:t>
            </a:r>
            <a:r>
              <a:rPr lang="en-US" sz="1200" dirty="0" smtClean="0"/>
              <a:t> </a:t>
            </a:r>
            <a:endParaRPr lang="ar-AE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38182" y="2209300"/>
            <a:ext cx="2476298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قراءة وكتابة كلمة من حرفين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442291" y="5384424"/>
            <a:ext cx="4462039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www.youtube.com/watch?v=d-SqecEnxZc&amp;t=23s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2937" y="5023439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تعليم القراءة بحركة الفتح تعلم قراءة الحروف بحركة الفتح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617049"/>
              </p:ext>
            </p:extLst>
          </p:nvPr>
        </p:nvGraphicFramePr>
        <p:xfrm>
          <a:off x="254924" y="198535"/>
          <a:ext cx="11804073" cy="5948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endParaRPr lang="ar-AE" sz="1200" b="1" u="none" kern="12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200" b="1" u="none" kern="12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200" b="1" u="non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الحصة </a:t>
                      </a: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الهدف الرئيسي  هو قراءة مقاطع صوتية مكونة من حرفين بحركة الفتح، من 5 – 20 مقطع وذلك مثل: (اَبَ – جَدَ – فَتَ – رَبَ – كَلَ – رَمَ – حَرَ – كَرَ – </a:t>
                      </a:r>
                      <a:r>
                        <a:rPr lang="ar-AE" sz="12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شَوَ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مَدَ . . . .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أهداف أخرى: </a:t>
                      </a:r>
                      <a:endParaRPr lang="ar-AE" sz="1200" b="0" u="none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أن يردد الطالب مقاطع صوتية من حرفين بحركة الفتح 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النشاط 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يتسابق الطلاب  للقيام بتركيب مقاطع  صوتية من حرفين  ووضعها على الحائط 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يتسابق </a:t>
                      </a:r>
                      <a:r>
                        <a:rPr lang="ar-AE" sz="1200" b="0" u="none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الفريقان لاختيار </a:t>
                      </a: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مقاطع صوتية من حرفين بعد سماعها من المعلم  ووضعها على الحائط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+mn-cs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 يلون الطلاب  الحروف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+mn-cs"/>
                        </a:rPr>
                        <a:t>النشاط الموسيقى: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+mn-cs"/>
                        </a:rPr>
                        <a:t>ان يحرك الطلاب أيديهم للتعبير عن المقاطع الصوتية بحركة الفتح برفقة الموسيقى  .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إعطاء ولي الامر بعض التدريبات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الخاصة عن المقاطع الصوتية بحركة الفتح 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86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مجموعة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تدريبات على </a:t>
                      </a:r>
                      <a:r>
                        <a:rPr lang="ar-AE" sz="12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الأيباد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العاب تعليمية عن المقاطع  صوتية بحركة الفتح من خلال </a:t>
                      </a:r>
                      <a:r>
                        <a:rPr lang="ar-AE" sz="1200" b="0" u="non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الابياد</a:t>
                      </a:r>
                      <a:r>
                        <a:rPr lang="ar-AE" sz="1200" b="0" u="non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u="none" kern="12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متوسط :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يشير الطالب على مقاطع صوتية بحركة الفتح                        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جيد:  </a:t>
                      </a:r>
                      <a:r>
                        <a:rPr lang="ar-AE" sz="1200" b="0" baseline="0" dirty="0" smtClean="0">
                          <a:latin typeface="Arial" panose="020B0604020202020204" pitchFamily="34" charset="0"/>
                          <a:cs typeface="+mn-cs"/>
                        </a:rPr>
                        <a:t>يركب الطالب مقاطع  صوتية من حرفين بحركة الفتح</a:t>
                      </a:r>
                      <a:r>
                        <a:rPr lang="ar-AE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</a:t>
                      </a:r>
                      <a:r>
                        <a:rPr lang="ar-AE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مرتفع: </a:t>
                      </a:r>
                      <a:r>
                        <a:rPr lang="ar-AE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يسمي الطالب مقاطع صوتية من حرفين بحركة الفتح </a:t>
                      </a:r>
                      <a:endParaRPr lang="ar-AE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19267-0502-414C-ADC8-E730C18BC296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 January 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15667" y="4438740"/>
            <a:ext cx="3253775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dirty="0">
                <a:solidFill>
                  <a:srgbClr val="FF0000"/>
                </a:solidFill>
              </a:rPr>
              <a:t>لعبة قراءة الكلمات بالفتح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835208" y="4788973"/>
            <a:ext cx="3119177" cy="31982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hlinkClick r:id="rId3"/>
              </a:rPr>
              <a:t>https://www.tinytap.it/activities/g3bxl/play </a:t>
            </a:r>
            <a:r>
              <a:rPr lang="en-US" sz="1200" dirty="0" smtClean="0">
                <a:hlinkClick r:id="rId3"/>
              </a:rPr>
              <a:t>/</a:t>
            </a:r>
            <a:r>
              <a:rPr lang="ar-AE" sz="1200" dirty="0"/>
              <a:t> 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696064" y="3649577"/>
            <a:ext cx="377067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AE" sz="1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نطق </a:t>
            </a:r>
            <a:r>
              <a:rPr lang="ar-AE" sz="1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حرفين متتاليين بحركة الفتح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663994" y="4002240"/>
            <a:ext cx="3957120" cy="25761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www.youtube.com/watch?v=LauKMpqTpY8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AE" sz="12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1200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3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271" y="577338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/>
              <a:t>الأنشطة الصفية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3347" y="2449848"/>
            <a:ext cx="330470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تعلم قراءة وكتابة كلمة من حرفين فقط بحركة الفتح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56864" y="5297688"/>
            <a:ext cx="4091903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تعليم </a:t>
            </a: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القراءة 64 كلمات مكونة من حرفين مختلفين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32556" y="2749942"/>
            <a:ext cx="4286285" cy="35011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https://www.youtube.com/watch?v=bHTNfp2nVQA&amp;t=103s</a:t>
            </a:r>
            <a:r>
              <a:rPr lang="ar-AE" sz="12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380271" y="5644742"/>
            <a:ext cx="3990857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ar-A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124930" y="3834459"/>
            <a:ext cx="274550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بيان . . .تهجى حرفين بالفتح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469345" y="4161875"/>
            <a:ext cx="3666940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 rtl="1"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hlinkClick r:id="rId3"/>
              </a:rPr>
              <a:t>www.youtube.com/watch?v=Ek_P5sno7l8</a:t>
            </a:r>
            <a:r>
              <a:rPr lang="ar-AE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ar-SA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83092" y="5644742"/>
            <a:ext cx="36617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hlinkClick r:id="rId4"/>
              </a:rPr>
              <a:t>https://</a:t>
            </a:r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hlinkClick r:id="rId4"/>
              </a:rPr>
              <a:t>www.youtube.com/watch?v=dC6SJ7NmtLA</a:t>
            </a:r>
            <a:r>
              <a:rPr lang="ar-AE" sz="1200" dirty="0" smtClean="0">
                <a:solidFill>
                  <a:prstClr val="black"/>
                </a:solidFill>
                <a:latin typeface="Arial" panose="020B0604020202020204" pitchFamily="34" charset="0"/>
              </a:rPr>
              <a:t>  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76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907" y="218020"/>
            <a:ext cx="3968496" cy="832104"/>
          </a:xfrm>
        </p:spPr>
        <p:txBody>
          <a:bodyPr>
            <a:normAutofit/>
          </a:bodyPr>
          <a:lstStyle/>
          <a:p>
            <a:pPr algn="ctr"/>
            <a:r>
              <a:rPr lang="ar-AE" dirty="0" smtClean="0"/>
              <a:t>ضع حركة الفتح فوق الكلمات التالية </a:t>
            </a:r>
            <a:endParaRPr lang="en-US" dirty="0"/>
          </a:p>
        </p:txBody>
      </p:sp>
      <p:pic>
        <p:nvPicPr>
          <p:cNvPr id="3" name="صورة 2" descr="صورة تحتوي على نص, إلكترونيات&#10;&#10;تم إنشاء الوصف تلقائياً">
            <a:extLst>
              <a:ext uri="{FF2B5EF4-FFF2-40B4-BE49-F238E27FC236}">
                <a16:creationId xmlns:a16="http://schemas.microsoft.com/office/drawing/2014/main" id="{3A179885-9496-41C6-9648-89AEAE45A5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6"/>
          <a:stretch/>
        </p:blipFill>
        <p:spPr>
          <a:xfrm>
            <a:off x="3180081" y="1643063"/>
            <a:ext cx="6297294" cy="488156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752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2776604" y="815426"/>
            <a:ext cx="6350923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 smtClean="0"/>
              <a:t>ركب الحروف لتكوين كلمة من حرفين </a:t>
            </a:r>
            <a:endParaRPr lang="en-US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C329E3C-AFBF-4D1B-B417-F4DE2B8E8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2" y="1757680"/>
            <a:ext cx="9134475" cy="509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67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341718" y="847142"/>
            <a:ext cx="6567054" cy="70217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ar-AE" dirty="0"/>
              <a:t>لون</a:t>
            </a:r>
          </a:p>
        </p:txBody>
      </p:sp>
      <p:pic>
        <p:nvPicPr>
          <p:cNvPr id="3" name="صورة 2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8FA9E992-61D5-4B74-86E9-FD793F512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045" y="2228850"/>
            <a:ext cx="70104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6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045D7300205749A9BDC9DF26FD5953" ma:contentTypeVersion="2" ma:contentTypeDescription="Create a new document." ma:contentTypeScope="" ma:versionID="6e99113b74957dac340e6d3c7e200bd5">
  <xsd:schema xmlns:xsd="http://www.w3.org/2001/XMLSchema" xmlns:xs="http://www.w3.org/2001/XMLSchema" xmlns:p="http://schemas.microsoft.com/office/2006/metadata/properties" xmlns:ns2="c74ea3c4-dc64-45a4-b27c-6e673624629a" targetNamespace="http://schemas.microsoft.com/office/2006/metadata/properties" ma:root="true" ma:fieldsID="7c477bd5ee2673756547e593df8e5d88" ns2:_="">
    <xsd:import namespace="c74ea3c4-dc64-45a4-b27c-6e67362462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4ea3c4-dc64-45a4-b27c-6e6736246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555EF9-C72A-4832-BBB7-4FF433320B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370437-6CE9-45E2-BE70-6903FF6615A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74ea3c4-dc64-45a4-b27c-6e673624629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A3C7106-CD72-432E-B56B-17EAC19452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4ea3c4-dc64-45a4-b27c-6e67362462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794</Words>
  <Application>Microsoft Office PowerPoint</Application>
  <PresentationFormat>Widescreen</PresentationFormat>
  <Paragraphs>127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Franklin Gothic Book</vt:lpstr>
      <vt:lpstr>Sakkal Majalla</vt:lpstr>
      <vt:lpstr>Times New Roman</vt:lpstr>
      <vt:lpstr>Office Theme</vt:lpstr>
      <vt:lpstr>1_Office Theme</vt:lpstr>
      <vt:lpstr>2_Office Theme</vt:lpstr>
      <vt:lpstr> قراءة مقاطع صوتية مكونة من حرفين بحركة الفتح، من 5 – 20 مقطع وذلك مثل: (اَبَ – جَدَ – فَتَ – رَبَ – كَلَ – رَمَ – حَرَ – كَرَ – شَوَ – مَدَ . . . . )</vt:lpstr>
      <vt:lpstr>PowerPoint Presentation</vt:lpstr>
      <vt:lpstr>اذكر مقاطع  صوتية من حرفين بحركة الفتح</vt:lpstr>
      <vt:lpstr>PowerPoint Presentation</vt:lpstr>
      <vt:lpstr>PowerPoint Presentation</vt:lpstr>
      <vt:lpstr>الأنشطة الصفية </vt:lpstr>
      <vt:lpstr>ضع حركة الفتح فوق الكلمات التالية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EBTESAM AHMED MOHAMMED</dc:creator>
  <cp:lastModifiedBy>YUSRA ABDULLA NASER SHAAYA</cp:lastModifiedBy>
  <cp:revision>151</cp:revision>
  <dcterms:created xsi:type="dcterms:W3CDTF">2020-11-18T18:24:39Z</dcterms:created>
  <dcterms:modified xsi:type="dcterms:W3CDTF">2021-01-17T05:38:57Z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0x01010009045D7300205749A9BDC9DF26FD5953</vt:lpwstr>
  </property>
</Properties>
</file>