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ODj9gRYPO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mIG3kLEY7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56750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الهدف:1917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نتحدث عن المدود و لكن سنبدأ بمد (أ) . فسال حمد و ماهي المدود فقال المعلم في اللغة العربية هناك ثلاث مدود و هي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(أ- و-ي)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و اليوم سوف نتحدث عند مد الالف و هو ممكن ان يكون في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وسط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أشج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ر او 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اخر الكلمة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مثل كلمة  أن</a:t>
                      </a:r>
                      <a:r>
                        <a:rPr lang="ar-AE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ا و يجب ان يكون ما قبل المد مفتوح . 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ثم سأل المعلم من منكم لديه امثلة على  مد الالف فرفع حمد يده و قال كلمة( كت</a:t>
                      </a: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ب) و المد في منتصف الكلمة فقال المعلم احسنت يا حمد . و بعد الانتهاء من قراءة الكلمات قام المعلم بوضع جمل من كلمتين و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ثلالث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كلمات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لقرائتها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للطلابل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 تدريبهم عليها .</a:t>
                      </a:r>
                      <a:endParaRPr lang="ar-AE" sz="14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قراءة جملة من كلمتين بها مد الالف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علىقراءة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جملة من 3 كلمات بها مد اللف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912072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7386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45452" y="441367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81518" y="4602219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https://www.youtube.com/watch?v=pODj9gRYPO4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335295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جمل من كلمتين إلى ثلاث كلمات بها مد بالألف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كلمات بها مد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الاللف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   جيد: ان   يقرء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جملمن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كلمتين  بها مد الالف بمساعدة                                                      مرتفع: ان يقرء جمل من كلمتين و ثلاثة بمد الالف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6512" y="4674573"/>
            <a:ext cx="32581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قراءة جمل بها مد الالف 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78747" y="5167919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https://www.youtube.com/watch?v=DmIG3kLEY7c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25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5600" b="0" dirty="0"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sz="560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942713"/>
            <a:ext cx="45652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B71CE3E7-080E-42D0-B82D-222918733EC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18" r="26118"/>
          <a:stretch>
            <a:fillRect/>
          </a:stretch>
        </p:blipFill>
        <p:spPr>
          <a:xfrm rot="720000">
            <a:off x="6384453" y="207002"/>
            <a:ext cx="4623439" cy="5472101"/>
          </a:xfrm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جمل من كلمتين بها مد الالف :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3EFAEA-F768-4436-A54F-6AC6C7339B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06" r="71517" b="67119"/>
          <a:stretch/>
        </p:blipFill>
        <p:spPr>
          <a:xfrm>
            <a:off x="8238293" y="4680752"/>
            <a:ext cx="1465000" cy="896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66E50F-4CEA-45A2-984A-E56C2FCFEF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17" t="19582" b="68285"/>
          <a:stretch/>
        </p:blipFill>
        <p:spPr>
          <a:xfrm>
            <a:off x="5363500" y="4745294"/>
            <a:ext cx="1465000" cy="8321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340F1C-6716-4E1F-A9EA-D0EBAD4FAE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4" t="62430" b="25437"/>
          <a:stretch/>
        </p:blipFill>
        <p:spPr>
          <a:xfrm>
            <a:off x="2015139" y="4745293"/>
            <a:ext cx="1556736" cy="8321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9A48B8-AED5-4EF3-8A99-8E65FF4F5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168" y="2834196"/>
            <a:ext cx="2381249" cy="1576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E81676-6D2D-4E11-8D4D-69EF149C6F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59" y="2723502"/>
            <a:ext cx="1687081" cy="16870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886A432-1143-4988-A569-E8B391930D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421" y="2655601"/>
            <a:ext cx="23717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b="0" dirty="0">
                <a:solidFill>
                  <a:srgbClr val="FF0000"/>
                </a:solidFill>
                <a:latin typeface="Calibri" panose="020F0502020204030204" pitchFamily="34" charset="0"/>
              </a:rPr>
              <a:t>قراءة جمل من كلمتين إلى ثلاث كلمات بها مد بالألف، وذلك مثل: (قَالَ عَادِلٌ – عَادَ خَالِدٌ – ضَاعَ خَاتِمُ عُمَرَ – صَامَ عَادِلٌ رَمَضَانَ . . . . )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853562" y="1491387"/>
            <a:ext cx="363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جمل من ثلاثة كلمات بها مد الالف: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9BEA37-734A-4D0C-8F2B-B3A3321BFD6F}"/>
              </a:ext>
            </a:extLst>
          </p:cNvPr>
          <p:cNvSpPr txBox="1"/>
          <p:nvPr/>
        </p:nvSpPr>
        <p:spPr>
          <a:xfrm>
            <a:off x="8735627" y="2610035"/>
            <a:ext cx="1748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/>
              <a:t>قال عادل </a:t>
            </a:r>
            <a:endParaRPr lang="en-US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B02E1B-56EB-447D-A1E4-4858CDE02104}"/>
              </a:ext>
            </a:extLst>
          </p:cNvPr>
          <p:cNvSpPr txBox="1"/>
          <p:nvPr/>
        </p:nvSpPr>
        <p:spPr>
          <a:xfrm>
            <a:off x="8823664" y="4343323"/>
            <a:ext cx="2008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/>
              <a:t>ضاع خاتم  عادل </a:t>
            </a:r>
            <a:endParaRPr lang="en-US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AFAC2E-2A8D-47FA-A1CB-F271DC51FAB1}"/>
              </a:ext>
            </a:extLst>
          </p:cNvPr>
          <p:cNvSpPr txBox="1"/>
          <p:nvPr/>
        </p:nvSpPr>
        <p:spPr>
          <a:xfrm>
            <a:off x="3882501" y="2762435"/>
            <a:ext cx="1748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/>
              <a:t>عاد عادل </a:t>
            </a:r>
            <a:endParaRPr lang="en-US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68F6FE-CD55-483A-8D8E-C5101D1D2B1E}"/>
              </a:ext>
            </a:extLst>
          </p:cNvPr>
          <p:cNvSpPr txBox="1"/>
          <p:nvPr/>
        </p:nvSpPr>
        <p:spPr>
          <a:xfrm>
            <a:off x="3187083" y="4325613"/>
            <a:ext cx="2567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/>
              <a:t>صام عادل رمضان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864</Words>
  <Application>Microsoft Office PowerPoint</Application>
  <PresentationFormat>Widescreen</PresentationFormat>
  <Paragraphs>107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جمل من كلمتين إلى ثلاث كلمات بها مد بالألف، وذلك مثل: (قَالَ عَادِلٌ – عَادَ خَالِدٌ – ضَاعَ خَاتِمُ عُمَرَ – صَامَ عَادِلٌ رَمَضَانَ . . . . )</vt:lpstr>
      <vt:lpstr>PowerPoint Presentation</vt:lpstr>
      <vt:lpstr>PowerPoint Presentation</vt:lpstr>
      <vt:lpstr>PowerPoint Presentation</vt:lpstr>
      <vt:lpstr> </vt:lpstr>
      <vt:lpstr>قراءة جمل من كلمتين إلى ثلاث كلمات بها مد بالألف، وذلك مثل: (قَالَ عَادِلٌ – عَادَ خَالِدٌ – ضَاعَ خَاتِمُ عُمَرَ – صَامَ عَادِلٌ رَمَضَانَ . . . . )</vt:lpstr>
      <vt:lpstr>قراءة جمل من كلمتين إلى ثلاث كلمات بها مد بالألف، وذلك مثل: (قَالَ عَادِلٌ – عَادَ خَالِدٌ – ضَاعَ خَاتِمُ عُمَرَ – صَامَ عَادِلٌ رَمَضَانَ . .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93</cp:revision>
  <dcterms:created xsi:type="dcterms:W3CDTF">2020-07-26T19:33:45Z</dcterms:created>
  <dcterms:modified xsi:type="dcterms:W3CDTF">2021-01-12T12:15:31Z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