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4" r:id="rId6"/>
  </p:sldMasterIdLst>
  <p:notesMasterIdLst>
    <p:notesMasterId r:id="rId15"/>
  </p:notesMasterIdLst>
  <p:sldIdLst>
    <p:sldId id="267" r:id="rId7"/>
    <p:sldId id="260" r:id="rId8"/>
    <p:sldId id="268" r:id="rId9"/>
    <p:sldId id="269" r:id="rId10"/>
    <p:sldId id="275" r:id="rId11"/>
    <p:sldId id="271" r:id="rId12"/>
    <p:sldId id="287" r:id="rId13"/>
    <p:sldId id="28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FC1016-2838-480B-B453-2E81DD2A669D}" v="15" dt="2020-12-17T10:35:03.9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me memo" userId="bc15edd56c342683" providerId="LiveId" clId="{B5FC1016-2838-480B-B453-2E81DD2A669D}"/>
    <pc:docChg chg="undo custSel modSld">
      <pc:chgData name="meme memo" userId="bc15edd56c342683" providerId="LiveId" clId="{B5FC1016-2838-480B-B453-2E81DD2A669D}" dt="2020-12-17T10:35:25.346" v="158" actId="20577"/>
      <pc:docMkLst>
        <pc:docMk/>
      </pc:docMkLst>
      <pc:sldChg chg="addSp modSp mod">
        <pc:chgData name="meme memo" userId="bc15edd56c342683" providerId="LiveId" clId="{B5FC1016-2838-480B-B453-2E81DD2A669D}" dt="2020-12-17T10:18:55.826" v="24" actId="688"/>
        <pc:sldMkLst>
          <pc:docMk/>
          <pc:sldMk cId="175798623" sldId="268"/>
        </pc:sldMkLst>
        <pc:picChg chg="add mod modCrop">
          <ac:chgData name="meme memo" userId="bc15edd56c342683" providerId="LiveId" clId="{B5FC1016-2838-480B-B453-2E81DD2A669D}" dt="2020-12-17T10:18:55.826" v="24" actId="688"/>
          <ac:picMkLst>
            <pc:docMk/>
            <pc:sldMk cId="175798623" sldId="268"/>
            <ac:picMk id="8" creationId="{E500264C-A770-4A6C-A630-504B3D73494C}"/>
          </ac:picMkLst>
        </pc:picChg>
      </pc:sldChg>
      <pc:sldChg chg="modSp mod">
        <pc:chgData name="meme memo" userId="bc15edd56c342683" providerId="LiveId" clId="{B5FC1016-2838-480B-B453-2E81DD2A669D}" dt="2020-12-17T10:23:16.220" v="65" actId="20577"/>
        <pc:sldMkLst>
          <pc:docMk/>
          <pc:sldMk cId="684718468" sldId="269"/>
        </pc:sldMkLst>
        <pc:spChg chg="mod">
          <ac:chgData name="meme memo" userId="bc15edd56c342683" providerId="LiveId" clId="{B5FC1016-2838-480B-B453-2E81DD2A669D}" dt="2020-12-17T10:22:37.958" v="49" actId="20577"/>
          <ac:spMkLst>
            <pc:docMk/>
            <pc:sldMk cId="684718468" sldId="269"/>
            <ac:spMk id="5" creationId="{00000000-0000-0000-0000-000000000000}"/>
          </ac:spMkLst>
        </pc:spChg>
        <pc:spChg chg="mod">
          <ac:chgData name="meme memo" userId="bc15edd56c342683" providerId="LiveId" clId="{B5FC1016-2838-480B-B453-2E81DD2A669D}" dt="2020-12-17T10:22:09.143" v="32" actId="20577"/>
          <ac:spMkLst>
            <pc:docMk/>
            <pc:sldMk cId="684718468" sldId="269"/>
            <ac:spMk id="6" creationId="{00000000-0000-0000-0000-000000000000}"/>
          </ac:spMkLst>
        </pc:spChg>
        <pc:spChg chg="mod">
          <ac:chgData name="meme memo" userId="bc15edd56c342683" providerId="LiveId" clId="{B5FC1016-2838-480B-B453-2E81DD2A669D}" dt="2020-12-17T10:21:09.729" v="27" actId="20577"/>
          <ac:spMkLst>
            <pc:docMk/>
            <pc:sldMk cId="684718468" sldId="269"/>
            <ac:spMk id="7" creationId="{00000000-0000-0000-0000-000000000000}"/>
          </ac:spMkLst>
        </pc:spChg>
        <pc:spChg chg="mod">
          <ac:chgData name="meme memo" userId="bc15edd56c342683" providerId="LiveId" clId="{B5FC1016-2838-480B-B453-2E81DD2A669D}" dt="2020-12-17T10:21:33.102" v="30" actId="20577"/>
          <ac:spMkLst>
            <pc:docMk/>
            <pc:sldMk cId="684718468" sldId="269"/>
            <ac:spMk id="11" creationId="{00000000-0000-0000-0000-000000000000}"/>
          </ac:spMkLst>
        </pc:spChg>
        <pc:spChg chg="mod">
          <ac:chgData name="meme memo" userId="bc15edd56c342683" providerId="LiveId" clId="{B5FC1016-2838-480B-B453-2E81DD2A669D}" dt="2020-12-17T10:23:06.246" v="51" actId="20577"/>
          <ac:spMkLst>
            <pc:docMk/>
            <pc:sldMk cId="684718468" sldId="269"/>
            <ac:spMk id="12" creationId="{00000000-0000-0000-0000-000000000000}"/>
          </ac:spMkLst>
        </pc:spChg>
        <pc:spChg chg="mod">
          <ac:chgData name="meme memo" userId="bc15edd56c342683" providerId="LiveId" clId="{B5FC1016-2838-480B-B453-2E81DD2A669D}" dt="2020-12-17T10:23:16.220" v="65" actId="20577"/>
          <ac:spMkLst>
            <pc:docMk/>
            <pc:sldMk cId="684718468" sldId="269"/>
            <ac:spMk id="14" creationId="{00000000-0000-0000-0000-000000000000}"/>
          </ac:spMkLst>
        </pc:spChg>
      </pc:sldChg>
      <pc:sldChg chg="addSp delSp modSp mod">
        <pc:chgData name="meme memo" userId="bc15edd56c342683" providerId="LiveId" clId="{B5FC1016-2838-480B-B453-2E81DD2A669D}" dt="2020-12-17T10:30:41.940" v="123" actId="20577"/>
        <pc:sldMkLst>
          <pc:docMk/>
          <pc:sldMk cId="2823766337" sldId="271"/>
        </pc:sldMkLst>
        <pc:spChg chg="mod">
          <ac:chgData name="meme memo" userId="bc15edd56c342683" providerId="LiveId" clId="{B5FC1016-2838-480B-B453-2E81DD2A669D}" dt="2020-12-17T10:26:32.105" v="96"/>
          <ac:spMkLst>
            <pc:docMk/>
            <pc:sldMk cId="2823766337" sldId="271"/>
            <ac:spMk id="10" creationId="{00000000-0000-0000-0000-000000000000}"/>
          </ac:spMkLst>
        </pc:spChg>
        <pc:spChg chg="mod">
          <ac:chgData name="meme memo" userId="bc15edd56c342683" providerId="LiveId" clId="{B5FC1016-2838-480B-B453-2E81DD2A669D}" dt="2020-12-17T10:27:32.062" v="101" actId="20577"/>
          <ac:spMkLst>
            <pc:docMk/>
            <pc:sldMk cId="2823766337" sldId="271"/>
            <ac:spMk id="12" creationId="{00000000-0000-0000-0000-000000000000}"/>
          </ac:spMkLst>
        </pc:spChg>
        <pc:spChg chg="mod">
          <ac:chgData name="meme memo" userId="bc15edd56c342683" providerId="LiveId" clId="{B5FC1016-2838-480B-B453-2E81DD2A669D}" dt="2020-12-17T10:29:49.160" v="112" actId="14100"/>
          <ac:spMkLst>
            <pc:docMk/>
            <pc:sldMk cId="2823766337" sldId="271"/>
            <ac:spMk id="14" creationId="{00000000-0000-0000-0000-000000000000}"/>
          </ac:spMkLst>
        </pc:spChg>
        <pc:spChg chg="mod">
          <ac:chgData name="meme memo" userId="bc15edd56c342683" providerId="LiveId" clId="{B5FC1016-2838-480B-B453-2E81DD2A669D}" dt="2020-12-17T10:29:23.583" v="109" actId="20577"/>
          <ac:spMkLst>
            <pc:docMk/>
            <pc:sldMk cId="2823766337" sldId="271"/>
            <ac:spMk id="15" creationId="{00000000-0000-0000-0000-000000000000}"/>
          </ac:spMkLst>
        </pc:spChg>
        <pc:spChg chg="mod">
          <ac:chgData name="meme memo" userId="bc15edd56c342683" providerId="LiveId" clId="{B5FC1016-2838-480B-B453-2E81DD2A669D}" dt="2020-12-17T10:28:41.479" v="107" actId="20577"/>
          <ac:spMkLst>
            <pc:docMk/>
            <pc:sldMk cId="2823766337" sldId="271"/>
            <ac:spMk id="16" creationId="{00000000-0000-0000-0000-000000000000}"/>
          </ac:spMkLst>
        </pc:spChg>
        <pc:spChg chg="mod">
          <ac:chgData name="meme memo" userId="bc15edd56c342683" providerId="LiveId" clId="{B5FC1016-2838-480B-B453-2E81DD2A669D}" dt="2020-12-17T10:28:11.065" v="105" actId="20577"/>
          <ac:spMkLst>
            <pc:docMk/>
            <pc:sldMk cId="2823766337" sldId="271"/>
            <ac:spMk id="17" creationId="{00000000-0000-0000-0000-000000000000}"/>
          </ac:spMkLst>
        </pc:spChg>
        <pc:spChg chg="mod">
          <ac:chgData name="meme memo" userId="bc15edd56c342683" providerId="LiveId" clId="{B5FC1016-2838-480B-B453-2E81DD2A669D}" dt="2020-12-17T10:30:41.940" v="123" actId="20577"/>
          <ac:spMkLst>
            <pc:docMk/>
            <pc:sldMk cId="2823766337" sldId="271"/>
            <ac:spMk id="18" creationId="{00000000-0000-0000-0000-000000000000}"/>
          </ac:spMkLst>
        </pc:spChg>
        <pc:spChg chg="mod">
          <ac:chgData name="meme memo" userId="bc15edd56c342683" providerId="LiveId" clId="{B5FC1016-2838-480B-B453-2E81DD2A669D}" dt="2020-12-17T10:30:19.184" v="114" actId="20577"/>
          <ac:spMkLst>
            <pc:docMk/>
            <pc:sldMk cId="2823766337" sldId="271"/>
            <ac:spMk id="19" creationId="{00000000-0000-0000-0000-000000000000}"/>
          </ac:spMkLst>
        </pc:spChg>
        <pc:picChg chg="add del">
          <ac:chgData name="meme memo" userId="bc15edd56c342683" providerId="LiveId" clId="{B5FC1016-2838-480B-B453-2E81DD2A669D}" dt="2020-12-17T10:26:04.890" v="92" actId="22"/>
          <ac:picMkLst>
            <pc:docMk/>
            <pc:sldMk cId="2823766337" sldId="271"/>
            <ac:picMk id="5" creationId="{47A2262A-94D2-4D06-9214-33541458AF76}"/>
          </ac:picMkLst>
        </pc:picChg>
      </pc:sldChg>
      <pc:sldChg chg="modSp mod">
        <pc:chgData name="meme memo" userId="bc15edd56c342683" providerId="LiveId" clId="{B5FC1016-2838-480B-B453-2E81DD2A669D}" dt="2020-12-17T10:25:28.699" v="89" actId="1076"/>
        <pc:sldMkLst>
          <pc:docMk/>
          <pc:sldMk cId="660835529" sldId="275"/>
        </pc:sldMkLst>
        <pc:spChg chg="mod">
          <ac:chgData name="meme memo" userId="bc15edd56c342683" providerId="LiveId" clId="{B5FC1016-2838-480B-B453-2E81DD2A669D}" dt="2020-12-17T10:25:03.939" v="86" actId="20577"/>
          <ac:spMkLst>
            <pc:docMk/>
            <pc:sldMk cId="660835529" sldId="275"/>
            <ac:spMk id="11" creationId="{00000000-0000-0000-0000-000000000000}"/>
          </ac:spMkLst>
        </pc:spChg>
        <pc:spChg chg="mod">
          <ac:chgData name="meme memo" userId="bc15edd56c342683" providerId="LiveId" clId="{B5FC1016-2838-480B-B453-2E81DD2A669D}" dt="2020-12-17T10:25:28.699" v="89" actId="1076"/>
          <ac:spMkLst>
            <pc:docMk/>
            <pc:sldMk cId="660835529" sldId="275"/>
            <ac:spMk id="12" creationId="{00000000-0000-0000-0000-000000000000}"/>
          </ac:spMkLst>
        </pc:spChg>
        <pc:spChg chg="mod">
          <ac:chgData name="meme memo" userId="bc15edd56c342683" providerId="LiveId" clId="{B5FC1016-2838-480B-B453-2E81DD2A669D}" dt="2020-12-17T10:24:38.444" v="84" actId="20577"/>
          <ac:spMkLst>
            <pc:docMk/>
            <pc:sldMk cId="660835529" sldId="275"/>
            <ac:spMk id="16" creationId="{00000000-0000-0000-0000-000000000000}"/>
          </ac:spMkLst>
        </pc:spChg>
        <pc:spChg chg="mod">
          <ac:chgData name="meme memo" userId="bc15edd56c342683" providerId="LiveId" clId="{B5FC1016-2838-480B-B453-2E81DD2A669D}" dt="2020-12-17T10:23:46.299" v="67" actId="20577"/>
          <ac:spMkLst>
            <pc:docMk/>
            <pc:sldMk cId="660835529" sldId="275"/>
            <ac:spMk id="20" creationId="{00000000-0000-0000-0000-000000000000}"/>
          </ac:spMkLst>
        </pc:spChg>
      </pc:sldChg>
      <pc:sldChg chg="addSp delSp modSp mod">
        <pc:chgData name="meme memo" userId="bc15edd56c342683" providerId="LiveId" clId="{B5FC1016-2838-480B-B453-2E81DD2A669D}" dt="2020-12-17T10:33:20.263" v="146" actId="20577"/>
        <pc:sldMkLst>
          <pc:docMk/>
          <pc:sldMk cId="3735858407" sldId="287"/>
        </pc:sldMkLst>
        <pc:spChg chg="mod">
          <ac:chgData name="meme memo" userId="bc15edd56c342683" providerId="LiveId" clId="{B5FC1016-2838-480B-B453-2E81DD2A669D}" dt="2020-12-17T10:33:20.263" v="146" actId="20577"/>
          <ac:spMkLst>
            <pc:docMk/>
            <pc:sldMk cId="3735858407" sldId="287"/>
            <ac:spMk id="7" creationId="{F845AB00-1C5C-4EB0-B93F-C03AB7A9BC6F}"/>
          </ac:spMkLst>
        </pc:spChg>
        <pc:graphicFrameChg chg="add del mod">
          <ac:chgData name="meme memo" userId="bc15edd56c342683" providerId="LiveId" clId="{B5FC1016-2838-480B-B453-2E81DD2A669D}" dt="2020-12-17T10:32:32.556" v="125"/>
          <ac:graphicFrameMkLst>
            <pc:docMk/>
            <pc:sldMk cId="3735858407" sldId="287"/>
            <ac:graphicFrameMk id="2" creationId="{0DA3A0D5-432F-4975-8AB8-B32562062AA1}"/>
          </ac:graphicFrameMkLst>
        </pc:graphicFrameChg>
        <pc:picChg chg="add mod modCrop">
          <ac:chgData name="meme memo" userId="bc15edd56c342683" providerId="LiveId" clId="{B5FC1016-2838-480B-B453-2E81DD2A669D}" dt="2020-12-17T10:33:09.305" v="131" actId="14100"/>
          <ac:picMkLst>
            <pc:docMk/>
            <pc:sldMk cId="3735858407" sldId="287"/>
            <ac:picMk id="5" creationId="{D83599E6-EF43-4C47-B7DF-158FB1BE59DE}"/>
          </ac:picMkLst>
        </pc:picChg>
      </pc:sldChg>
      <pc:sldChg chg="addSp modSp mod">
        <pc:chgData name="meme memo" userId="bc15edd56c342683" providerId="LiveId" clId="{B5FC1016-2838-480B-B453-2E81DD2A669D}" dt="2020-12-17T10:35:25.346" v="158" actId="20577"/>
        <pc:sldMkLst>
          <pc:docMk/>
          <pc:sldMk cId="4257744959" sldId="288"/>
        </pc:sldMkLst>
        <pc:spChg chg="mod">
          <ac:chgData name="meme memo" userId="bc15edd56c342683" providerId="LiveId" clId="{B5FC1016-2838-480B-B453-2E81DD2A669D}" dt="2020-12-17T10:35:25.346" v="158" actId="20577"/>
          <ac:spMkLst>
            <pc:docMk/>
            <pc:sldMk cId="4257744959" sldId="288"/>
            <ac:spMk id="7" creationId="{F845AB00-1C5C-4EB0-B93F-C03AB7A9BC6F}"/>
          </ac:spMkLst>
        </pc:spChg>
        <pc:picChg chg="add mod">
          <ac:chgData name="meme memo" userId="bc15edd56c342683" providerId="LiveId" clId="{B5FC1016-2838-480B-B453-2E81DD2A669D}" dt="2020-12-17T10:35:18.949" v="154" actId="1076"/>
          <ac:picMkLst>
            <pc:docMk/>
            <pc:sldMk cId="4257744959" sldId="288"/>
            <ac:picMk id="3" creationId="{AB83BF10-A286-4ED3-B5CA-D43D36AE6CC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49939-C65B-435F-A377-B2B28925476B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D2681-0E01-44C4-A440-3749A9924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325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4157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4773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734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00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767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909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7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39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7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789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7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57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7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13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7 January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193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7 January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3983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7 January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084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7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781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13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7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4950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7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396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7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461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9393339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29EA0-54CE-44CE-A619-B63EB6AA2D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4441" y="2373246"/>
            <a:ext cx="9303119" cy="21115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91796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7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8215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7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9153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7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779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7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2802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7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247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454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7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9662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7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7035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7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7682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7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20050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7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4579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7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0698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7 January 2021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5443067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30885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76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937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15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792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94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8AC49-1D2F-45D0-9AD1-1EAEC22289F9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36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7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35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7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35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LTS7nv24m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Relationship Id="rId5" Type="http://schemas.openxmlformats.org/officeDocument/2006/relationships/hyperlink" Target="https://www.youtube.com/watch?v=T2ch_jCTZrU&amp;t=40s" TargetMode="External"/><Relationship Id="rId4" Type="http://schemas.openxmlformats.org/officeDocument/2006/relationships/hyperlink" Target="https://www.youtube.com/watch?v=T2ch_jCTZrU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AYsA6Fw0P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1.xml"/><Relationship Id="rId4" Type="http://schemas.openxmlformats.org/officeDocument/2006/relationships/hyperlink" Target="https://www.tinytap.it/activities/g2bgz/play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_97AO2SkGU" TargetMode="External"/><Relationship Id="rId2" Type="http://schemas.openxmlformats.org/officeDocument/2006/relationships/hyperlink" Target="https://www.youtube.com/watch?v=5G0JwKhTWYU" TargetMode="External"/><Relationship Id="rId1" Type="http://schemas.openxmlformats.org/officeDocument/2006/relationships/slideLayout" Target="../slideLayouts/slideLayout37.xml"/><Relationship Id="rId5" Type="http://schemas.openxmlformats.org/officeDocument/2006/relationships/hyperlink" Target="https://www.youtube.com/watch?v=F0TIvKYK6Do" TargetMode="External"/><Relationship Id="rId4" Type="http://schemas.openxmlformats.org/officeDocument/2006/relationships/hyperlink" Target="https://www.youtube.com/watch?v=9GHKAjUERaM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059213" y="2807279"/>
            <a:ext cx="4914981" cy="1627198"/>
          </a:xfrm>
        </p:spPr>
        <p:txBody>
          <a:bodyPr>
            <a:normAutofit/>
          </a:bodyPr>
          <a:lstStyle/>
          <a:p>
            <a:pPr algn="ctr" rtl="1" fontAlgn="ctr"/>
            <a:r>
              <a:rPr lang="ar-AE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الإشارة إلى الطويل والقصير على الأشياء التي أمامه</a:t>
            </a:r>
            <a:r>
              <a:rPr lang="ar-AE" sz="2800" b="1" dirty="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 txBox="1">
            <a:spLocks/>
          </p:cNvSpPr>
          <p:nvPr/>
        </p:nvSpPr>
        <p:spPr>
          <a:xfrm rot="663969">
            <a:off x="7592154" y="4866492"/>
            <a:ext cx="4799595" cy="132856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5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الهدف:</a:t>
            </a:r>
            <a:br>
              <a:rPr lang="ar-SA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2000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أ.إبتسام</a:t>
            </a: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000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بامطرف</a:t>
            </a: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/ </a:t>
            </a:r>
            <a:r>
              <a:rPr lang="ar-AE" sz="2000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أ.احلام</a:t>
            </a: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الرشيدي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/ </a:t>
            </a:r>
            <a:r>
              <a:rPr lang="ar-AE" sz="2000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أ.ميثاء</a:t>
            </a: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السيد احمد </a:t>
            </a:r>
            <a:endParaRPr lang="ar-AE" sz="2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6180" y="292122"/>
            <a:ext cx="1322947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562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392330"/>
              </p:ext>
            </p:extLst>
          </p:nvPr>
        </p:nvGraphicFramePr>
        <p:xfrm>
          <a:off x="154004" y="249381"/>
          <a:ext cx="11906451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22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المراجعة: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أ. </a:t>
                      </a:r>
                      <a:r>
                        <a:rPr lang="ar-AE" sz="1200" b="1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يسرى شايع 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الإعداد :</a:t>
                      </a:r>
                      <a:r>
                        <a:rPr lang="ar-AE" sz="120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أ.ابتسام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AE" sz="120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بامطرف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ar-AE" sz="120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أ.احلام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الرشيدي / </a:t>
                      </a:r>
                      <a:r>
                        <a:rPr lang="ar-AE" sz="120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أ.ميثاء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السيد احمد 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الإشارة إلى الطويل والقصير على الأشياء التي أمامه</a:t>
                      </a:r>
                    </a:p>
                    <a:p>
                      <a:pPr algn="r" rtl="1" fontAlgn="ctr"/>
                      <a:r>
                        <a:rPr lang="ar-AE" sz="1200" b="1" u="none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رقم </a:t>
                      </a:r>
                      <a:r>
                        <a:rPr lang="ar-AE" sz="12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الهدف </a:t>
                      </a:r>
                      <a:r>
                        <a:rPr lang="ar-AE" sz="12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:(1937)  </a:t>
                      </a:r>
                      <a:endParaRPr lang="ar-AE" sz="1200" b="1" kern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 fontAlgn="ctr"/>
                      <a:endParaRPr lang="ar-AE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الهدف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الفئة العمرية:7-8 سنوات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مستوى الشدة: بسيطة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فئة الإعاقة : الإعاقة الذهنية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بيانات الهدف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 fontAlgn="base"/>
                      <a:endParaRPr lang="ar-AE" sz="1200" b="1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 fontAlgn="base"/>
                      <a:endParaRPr lang="ar-AE" sz="1200" b="1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 fontAlgn="base"/>
                      <a:endParaRPr lang="ar-AE" sz="1200" b="1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 fontAlgn="base"/>
                      <a:endParaRPr lang="ar-AE" sz="1200" b="1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 fontAlgn="base"/>
                      <a:r>
                        <a:rPr lang="ar-AE" sz="14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درس الطويل والقصير: 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r" rtl="1" fontAlgn="base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اشترى والد خليفة بنطالان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لأبنائه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خليفة وحمد ، وقال لهما : كل واحد منكما يلبس بنطاله لأرى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إن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كان مقاس البنطال مناسباً لكما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لبس حمد وخليفة البنطال وذهبا</a:t>
                      </a:r>
                    </a:p>
                    <a:p>
                      <a:pPr algn="r" rtl="1" fontAlgn="base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الى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والديهم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تفاجأت الأم وقالت : ما هذا يا حمد البنطال </a:t>
                      </a:r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طويل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جداً فأنا لا أرى أقدامك يا حمد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ثم دخل عليهم خليفة وهو يضحك وقال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لهم :انظروا الى بنطالي لقد وصل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 fontAlgn="base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الى بداية ركبي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ضحكوا جميعهم وقال والد خليفة لابنه حمد : خذ بنطالك </a:t>
                      </a:r>
                      <a:r>
                        <a:rPr lang="ar-AE" sz="1200" b="1" kern="12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القصير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من خليفة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والبسه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فهو لك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وأعطي بنطال خليفة </a:t>
                      </a:r>
                      <a:r>
                        <a:rPr lang="ar-AE" sz="1200" b="1" kern="12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الطويل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لخليفة ليلبسه وتعالا ثانية لأرى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ان كان القياس مناسباً عليكما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حضر خليفة وحمد وهما يلبسان بنطالهما فقال حمد : البنطال </a:t>
                      </a:r>
                      <a:r>
                        <a:rPr lang="ar-AE" sz="1200" b="1" kern="12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القصير للقصير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حمد والبنطال </a:t>
                      </a:r>
                      <a:r>
                        <a:rPr lang="ar-AE" sz="1200" b="1" kern="12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الطويل للطويل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خليفة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.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ضحك الجميع ، وقالوا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أحسنت يا حمد .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base"/>
                      <a:endParaRPr lang="ar-AE" sz="1200" b="1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 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الأنشطة الصفية: </a:t>
                      </a:r>
                    </a:p>
                    <a:p>
                      <a:pPr marL="0" indent="-228600" algn="r" defTabSz="914400" rtl="1" eaLnBrk="1" fontAlgn="base" latinLnBrk="0" hangingPunct="1">
                        <a:buFont typeface="+mj-lt"/>
                        <a:buAutoNum type="arabicPeriod"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أن يتعرف الطالب مفهوم الطويل والقصير </a:t>
                      </a:r>
                    </a:p>
                    <a:p>
                      <a:pPr marL="0" indent="-228600" algn="r" defTabSz="914400" rtl="1" eaLnBrk="1" fontAlgn="base" latinLnBrk="0" hangingPunct="1">
                        <a:buFont typeface="+mj-lt"/>
                        <a:buAutoNum type="arabicPeriod"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أنشطة تدريب الطالب على مطابقة الطويل مع الطويل والقصير مع القصير .</a:t>
                      </a:r>
                    </a:p>
                    <a:p>
                      <a:pPr marL="0" indent="-228600" algn="r" defTabSz="914400" rtl="1" eaLnBrk="1" fontAlgn="base" latinLnBrk="0" hangingPunct="1">
                        <a:buFont typeface="+mj-lt"/>
                        <a:buAutoNum type="arabicPeriod"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أن يقيس الطالب طوله باستخدام وحدة القياس المترية المثبتة على الجدار .</a:t>
                      </a:r>
                    </a:p>
                    <a:p>
                      <a:pPr marL="0" indent="-228600" algn="r" defTabSz="914400" rtl="1" eaLnBrk="1" fontAlgn="base" latinLnBrk="0" hangingPunct="1">
                        <a:buFont typeface="+mj-lt"/>
                        <a:buAutoNum type="arabicPeriod"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أن يقارن الطلاب أطوالهم مع بعضهم .</a:t>
                      </a:r>
                    </a:p>
                    <a:p>
                      <a:pPr marL="0" indent="0" algn="r" defTabSz="914400" rtl="1" eaLnBrk="1" fontAlgn="base" latinLnBrk="0" hangingPunct="1">
                        <a:buFont typeface="+mj-lt"/>
                        <a:buNone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كتاب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7 January 2021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992" y="3599411"/>
            <a:ext cx="4195449" cy="212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799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60326">
            <a:off x="850481" y="1160871"/>
            <a:ext cx="2944019" cy="381075"/>
          </a:xfrm>
        </p:spPr>
        <p:txBody>
          <a:bodyPr>
            <a:normAutofit/>
          </a:bodyPr>
          <a:lstStyle/>
          <a:p>
            <a:pPr algn="ctr" rtl="1"/>
            <a:r>
              <a:rPr lang="ar-A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حدد الطويل في الصورة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87D558-5792-4FF7-9111-65F4C874C6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sz="1400" dirty="0">
                <a:latin typeface="Arial" panose="020B0604020202020204" pitchFamily="34" charset="0"/>
                <a:cs typeface="Arial" panose="020B0604020202020204" pitchFamily="34" charset="0"/>
              </a:rPr>
              <a:t>نقاط مهمة في  الحصة الدرسية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8030" y="3392622"/>
            <a:ext cx="3974148" cy="2249488"/>
          </a:xfrm>
        </p:spPr>
        <p:txBody>
          <a:bodyPr>
            <a:normAutofit/>
          </a:bodyPr>
          <a:lstStyle/>
          <a:p>
            <a:pPr algn="r" rtl="1"/>
            <a:endParaRPr lang="ar-AE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A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تحفيز </a:t>
            </a:r>
            <a:r>
              <a:rPr lang="ar-AE" sz="1200" dirty="0">
                <a:latin typeface="Arial" panose="020B0604020202020204" pitchFamily="34" charset="0"/>
                <a:cs typeface="Arial" panose="020B0604020202020204" pitchFamily="34" charset="0"/>
              </a:rPr>
              <a:t>الطالب على التفاعل مع المعلمة.</a:t>
            </a:r>
          </a:p>
          <a:p>
            <a:pPr algn="r" rtl="1"/>
            <a:r>
              <a:rPr lang="ar-A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مراعاة </a:t>
            </a:r>
            <a:r>
              <a:rPr lang="ar-AE" sz="1200" dirty="0">
                <a:latin typeface="Arial" panose="020B0604020202020204" pitchFamily="34" charset="0"/>
                <a:cs typeface="Arial" panose="020B0604020202020204" pitchFamily="34" charset="0"/>
              </a:rPr>
              <a:t>الفروق الفردية للحالات وإن </a:t>
            </a:r>
            <a:r>
              <a:rPr lang="ar-A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تشابهة </a:t>
            </a:r>
            <a:r>
              <a:rPr lang="ar-AE" sz="1200" dirty="0">
                <a:latin typeface="Arial" panose="020B0604020202020204" pitchFamily="34" charset="0"/>
                <a:cs typeface="Arial" panose="020B0604020202020204" pitchFamily="34" charset="0"/>
              </a:rPr>
              <a:t>نسبة الذكاء والتقييم.</a:t>
            </a:r>
          </a:p>
          <a:p>
            <a:pPr algn="r" rtl="1"/>
            <a:r>
              <a:rPr lang="ar-A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إعطاء </a:t>
            </a:r>
            <a:r>
              <a:rPr lang="ar-AE" sz="1200" dirty="0">
                <a:latin typeface="Arial" panose="020B0604020202020204" pitchFamily="34" charset="0"/>
                <a:cs typeface="Arial" panose="020B0604020202020204" pitchFamily="34" charset="0"/>
              </a:rPr>
              <a:t>كل طالب حقه من الحصة .</a:t>
            </a:r>
          </a:p>
          <a:p>
            <a:pPr algn="r" rtl="1"/>
            <a:r>
              <a:rPr lang="ar-A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تقسيم </a:t>
            </a:r>
            <a:r>
              <a:rPr lang="ar-AE" sz="1200" dirty="0">
                <a:latin typeface="Arial" panose="020B0604020202020204" pitchFamily="34" charset="0"/>
                <a:cs typeface="Arial" panose="020B0604020202020204" pitchFamily="34" charset="0"/>
              </a:rPr>
              <a:t>الحصة إلى عمل جماعي وفردي .</a:t>
            </a:r>
          </a:p>
          <a:p>
            <a:pPr algn="r" rtl="1"/>
            <a:r>
              <a:rPr lang="ar-AE" sz="1200" dirty="0">
                <a:latin typeface="Arial" panose="020B0604020202020204" pitchFamily="34" charset="0"/>
                <a:cs typeface="Arial" panose="020B0604020202020204" pitchFamily="34" charset="0"/>
              </a:rPr>
              <a:t>يمكن الدمج بين الأساليب لتحقيق أقصى فائدة ممكنة</a:t>
            </a:r>
            <a:r>
              <a:rPr lang="ar-A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 rtl="1"/>
            <a:r>
              <a:rPr lang="ar-A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استخدام اللعب المرح أثناء العملية التعليمية .</a:t>
            </a:r>
            <a:endParaRPr lang="ar-A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ar-A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15B7AE-9453-41D7-AC83-A2E65FBBCAE4}" type="datetime3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 January 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E500264C-A770-4A6C-A630-504B3D7349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9" t="10862" r="15047" b="10961"/>
          <a:stretch/>
        </p:blipFill>
        <p:spPr>
          <a:xfrm rot="713935">
            <a:off x="6512130" y="440702"/>
            <a:ext cx="4398193" cy="511452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579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895039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الإشارة إلى الطويل والقصير على الأشياء التي أمامه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الهدف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نشطه مهارية</a:t>
                      </a:r>
                      <a:endParaRPr lang="ar-AE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المكونات 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u="none" kern="1200" baseline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الأنشطة الصفية:</a:t>
                      </a:r>
                      <a:r>
                        <a:rPr lang="ar-AE" sz="1200" b="1" u="sng" kern="12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kern="120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عرض</a:t>
                      </a:r>
                      <a:r>
                        <a:rPr lang="en-US" sz="1200" kern="120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 </a:t>
                      </a:r>
                      <a:r>
                        <a:rPr lang="ar-AE" sz="1200" kern="120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فيديو تعليمي  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kern="120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أناشيد تعليمية و ترفيهية للأطفال.</a:t>
                      </a:r>
                      <a:endParaRPr lang="ar-SA" sz="1200" kern="1200" baseline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en-GB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ar-A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kumimoji="0" lang="ar-AE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SA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rtl="1"/>
                      <a:endParaRPr lang="ar-AE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7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803738" y="3612072"/>
            <a:ext cx="350774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نشيد طويل وقصير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442291" y="3919849"/>
            <a:ext cx="4434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US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www.youtube.com/watch?v=dLTS7nv24mM</a:t>
            </a:r>
            <a:r>
              <a:rPr lang="ar-AE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496783" y="2547399"/>
            <a:ext cx="4407547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</a:t>
            </a:r>
            <a:r>
              <a:rPr lang="en-US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www.youtube.com/watch?v=T2ch_jCTZrU</a:t>
            </a:r>
            <a:r>
              <a:rPr lang="ar-AE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AE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ar-AE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8182" y="2206815"/>
            <a:ext cx="203885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ar-A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مفهوم الطويل والقصير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442291" y="5384424"/>
            <a:ext cx="4462039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</a:t>
            </a:r>
            <a:r>
              <a:rPr lang="en-US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www.youtube.com/watch?v=T2ch_jCTZrU&amp;t=40s</a:t>
            </a:r>
            <a:r>
              <a:rPr lang="ar-AE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ar-AE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19439" y="5076647"/>
            <a:ext cx="350774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درس طويل وقصير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71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126885"/>
              </p:ext>
            </p:extLst>
          </p:nvPr>
        </p:nvGraphicFramePr>
        <p:xfrm>
          <a:off x="254924" y="198535"/>
          <a:ext cx="11804073" cy="5948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algn="r" rtl="1" fontAlgn="ctr"/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الهدف الرئيسي هو  الإشارة إلى الطويل والقصير على الأشياء التي أمامه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u="non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أهداف أخرى: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1.ان </a:t>
                      </a: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يقارن الطالب بين الطويل والقصير</a:t>
                      </a:r>
                      <a:endParaRPr lang="ar-AE" sz="1200" b="0" u="none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النشاط الرياضي 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ان يتنافس الطلاب لتجميع </a:t>
                      </a: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المكعبات لعمل </a:t>
                      </a: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برج طويل ( الأطول هو الفائز )</a:t>
                      </a:r>
                      <a:endParaRPr lang="ar-AE" sz="1200" b="0" u="none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+mn-cs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+mn-cs"/>
                        </a:rPr>
                        <a:t>النشاط الفني: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ان يلون الطالب الشيء الطويل مرة </a:t>
                      </a: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والقصير </a:t>
                      </a: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مرة أخرى .</a:t>
                      </a:r>
                      <a:endParaRPr lang="ar-AE" sz="1200" b="0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+mn-cs"/>
                        </a:rPr>
                        <a:t>النشاط الموسيقى: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ان ينشد الاطفال مع معلمهم مفهوم الطويل والقصير </a:t>
                      </a: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بأسلوب </a:t>
                      </a: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ايقاعي .</a:t>
                      </a:r>
                      <a:endParaRPr lang="ar-AE" sz="1200" b="0" u="none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إعطاء ولي الامر بعض التدريبات </a:t>
                      </a:r>
                      <a:r>
                        <a:rPr lang="ar-AE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الخاصة  حول مهارة تعليم الطفل مهارة طويل وقصير</a:t>
                      </a:r>
                      <a:endParaRPr lang="ar-AE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الواجب المنزلي 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865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مجموعة تدريبات على الأيباد تتضمن</a:t>
                      </a:r>
                      <a:r>
                        <a:rPr lang="ar-AE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الأطول والأقصر </a:t>
                      </a:r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0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0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تمارين الكترونية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متوسط </a:t>
                      </a:r>
                      <a:r>
                        <a:rPr lang="ar-AE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تقليد المعلم بالاشارة ليعبر عن الطويل والقصير                          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جيد:  </a:t>
                      </a:r>
                      <a:r>
                        <a:rPr lang="ar-AE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يشير الى الطويل والقصير                                                          مرتفع:يسمي الطويل والقصير</a:t>
                      </a:r>
                      <a:endParaRPr lang="ar-AE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التقييم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E19267-0502-414C-ADC8-E730C18BC296}" type="datetime3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 January 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F9F505-338F-4A63-8E60-F3E66EC2060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29182" y="3638215"/>
            <a:ext cx="4886325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تعليم الطفل مفهوم طويل و قصير(فيديو تعليمي لولي الامر )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429181" y="4023010"/>
            <a:ext cx="5056909" cy="35874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US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www.youtube.com/watch?v=mAYsA6Fw0PM</a:t>
            </a:r>
            <a:endParaRPr lang="ar-AE" sz="1200" dirty="0" smtClean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defRPr/>
            </a:pPr>
            <a:endParaRPr lang="en-US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726617" y="4940721"/>
            <a:ext cx="4462039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https://www.tinytap.it/activities/g2bgz/play</a:t>
            </a:r>
            <a:r>
              <a:rPr lang="en-US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/</a:t>
            </a:r>
            <a:r>
              <a:rPr lang="ar-AE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ar-SA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40908" y="4621122"/>
            <a:ext cx="313716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en-US" sz="1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games for long and shorts 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83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5284" y="315890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AE" dirty="0"/>
              <a:t>الأنشطة الصفية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80065" y="1851640"/>
            <a:ext cx="2578933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1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درس عن الطويل والقصير بالإنجليزي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771599" y="2211796"/>
            <a:ext cx="3863925" cy="35011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en-US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www.youtube.com/watch?v=5G0JwKhTWYU</a:t>
            </a:r>
            <a:r>
              <a:rPr lang="ar-AE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AE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51732" y="2796997"/>
            <a:ext cx="350774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اغنية عن الطويل والقصير بالإنجليزي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903152" y="3143905"/>
            <a:ext cx="3932760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r" rtl="1">
              <a:defRPr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www.youtube.com/watch?v=X_97AO2SkGU</a:t>
            </a:r>
            <a:r>
              <a:rPr lang="ar-AE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ar-SA" sz="12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31454" y="4030518"/>
            <a:ext cx="3540872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أغاني </a:t>
            </a:r>
            <a:r>
              <a:rPr lang="ar-A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اطفال | قلم رصاص طويل ، قلم رصاص قصير ✏️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771600" y="4390674"/>
            <a:ext cx="4288944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>
                <a:hlinkClick r:id="rId4"/>
              </a:rPr>
              <a:t>https://</a:t>
            </a:r>
            <a:r>
              <a:rPr lang="en-US" sz="1400" dirty="0" smtClean="0">
                <a:hlinkClick r:id="rId4"/>
              </a:rPr>
              <a:t>www.youtube.com/watch?v=9GHKAjUERaM</a:t>
            </a:r>
            <a:r>
              <a:rPr lang="ar-AE" sz="1400" dirty="0" smtClean="0"/>
              <a:t>  </a:t>
            </a:r>
            <a:endParaRPr lang="ar-AE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4888973" y="5252517"/>
            <a:ext cx="2225834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اغنية آدم ومشمش الاضداد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943238" y="5550327"/>
            <a:ext cx="4117305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>
                <a:hlinkClick r:id="rId5"/>
              </a:rPr>
              <a:t>https://www.youtube.com/watch?v=F0TIvKYK6Do</a:t>
            </a:r>
            <a:r>
              <a:rPr lang="ar-AE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3766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 txBox="1">
            <a:spLocks/>
          </p:cNvSpPr>
          <p:nvPr/>
        </p:nvSpPr>
        <p:spPr>
          <a:xfrm>
            <a:off x="3844023" y="471880"/>
            <a:ext cx="4368952" cy="70217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ar-AE" dirty="0"/>
              <a:t>قص </a:t>
            </a:r>
            <a:r>
              <a:rPr lang="ar-AE" dirty="0" smtClean="0"/>
              <a:t>وصنف حسب الطول </a:t>
            </a:r>
            <a:endParaRPr lang="ar-AE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83599E6-EF43-4C47-B7DF-158FB1BE59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1" b="4214"/>
          <a:stretch/>
        </p:blipFill>
        <p:spPr>
          <a:xfrm>
            <a:off x="1828800" y="1298171"/>
            <a:ext cx="8541327" cy="4996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858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 txBox="1">
            <a:spLocks/>
          </p:cNvSpPr>
          <p:nvPr/>
        </p:nvSpPr>
        <p:spPr>
          <a:xfrm>
            <a:off x="3456708" y="530068"/>
            <a:ext cx="5153892" cy="70217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ar-AE" dirty="0" smtClean="0"/>
              <a:t>لون الصورة </a:t>
            </a:r>
            <a:endParaRPr lang="ar-AE" dirty="0"/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AB83BF10-A286-4ED3-B5CA-D43D36AE6C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921"/>
          <a:stretch/>
        </p:blipFill>
        <p:spPr>
          <a:xfrm>
            <a:off x="1610360" y="1273175"/>
            <a:ext cx="8656320" cy="485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744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432E3654BB3E4883EBB41B8BFD2809" ma:contentTypeVersion="7" ma:contentTypeDescription="Create a new document." ma:contentTypeScope="" ma:versionID="064e0bf427fcd6b3820e97cc469cf5b8">
  <xsd:schema xmlns:xsd="http://www.w3.org/2001/XMLSchema" xmlns:xs="http://www.w3.org/2001/XMLSchema" xmlns:p="http://schemas.microsoft.com/office/2006/metadata/properties" xmlns:ns2="dbdeda1c-6513-454a-a379-2457aaa24bab" targetNamespace="http://schemas.microsoft.com/office/2006/metadata/properties" ma:root="true" ma:fieldsID="8871146d3eb254448d0cc13e82710f83" ns2:_="">
    <xsd:import namespace="dbdeda1c-6513-454a-a379-2457aaa24b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deda1c-6513-454a-a379-2457aaa24b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5037F3-5D7C-409C-A06D-DBC6479DA2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deda1c-6513-454a-a379-2457aaa24b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F4B3AC5-151B-4286-9BEC-C629F33B2820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dbdeda1c-6513-454a-a379-2457aaa24ba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EDDAC8F-2828-4934-8352-A3726149BE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3311</TotalTime>
  <Words>538</Words>
  <Application>Microsoft Office PowerPoint</Application>
  <PresentationFormat>Widescreen</PresentationFormat>
  <Paragraphs>126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Franklin Gothic Book</vt:lpstr>
      <vt:lpstr>Sakkal Majalla</vt:lpstr>
      <vt:lpstr>Times New Roman</vt:lpstr>
      <vt:lpstr>Office Theme</vt:lpstr>
      <vt:lpstr>1_Office Theme</vt:lpstr>
      <vt:lpstr>2_Office Theme</vt:lpstr>
      <vt:lpstr>الإشارة إلى الطويل والقصير على الأشياء التي أمامه.</vt:lpstr>
      <vt:lpstr>PowerPoint Presentation</vt:lpstr>
      <vt:lpstr>حدد الطويل في الصورة </vt:lpstr>
      <vt:lpstr>PowerPoint Presentation</vt:lpstr>
      <vt:lpstr>PowerPoint Presentation</vt:lpstr>
      <vt:lpstr>الأنشطة الصفية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EBTESAM AHMED MOHAMMED</dc:creator>
  <cp:lastModifiedBy>YUSRA ABDULLA NASER SHAAYA</cp:lastModifiedBy>
  <cp:revision>162</cp:revision>
  <dcterms:created xsi:type="dcterms:W3CDTF">2020-11-18T18:24:39Z</dcterms:created>
  <dcterms:modified xsi:type="dcterms:W3CDTF">2021-01-07T15:15:23Z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0x01010017432E3654BB3E4883EBB41B8BFD2809</vt:lpwstr>
  </property>
</Properties>
</file>