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4" r:id="rId6"/>
  </p:sldMasterIdLst>
  <p:notesMasterIdLst>
    <p:notesMasterId r:id="rId19"/>
  </p:notesMasterIdLst>
  <p:sldIdLst>
    <p:sldId id="282" r:id="rId7"/>
    <p:sldId id="283" r:id="rId8"/>
    <p:sldId id="268" r:id="rId9"/>
    <p:sldId id="269" r:id="rId10"/>
    <p:sldId id="275" r:id="rId11"/>
    <p:sldId id="271" r:id="rId12"/>
    <p:sldId id="279" r:id="rId13"/>
    <p:sldId id="280" r:id="rId14"/>
    <p:sldId id="272" r:id="rId15"/>
    <p:sldId id="276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939-C65B-435F-A377-B2B28925476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2681-0E01-44C4-A440-3749A9924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25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565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773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34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0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6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0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31708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9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8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7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7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19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7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8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7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0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13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81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95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39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461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393339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9179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215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9153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7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45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7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247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7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66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7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7035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7682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00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579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698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7 January 2021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443067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3088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3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1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9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9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8AC49-1D2F-45D0-9AD1-1EAEC22289F9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3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5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5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yuo7IXNoO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Relationship Id="rId5" Type="http://schemas.openxmlformats.org/officeDocument/2006/relationships/hyperlink" Target="https://www.youtube.com/watch?v=Ui4HAlCZ4Jc&amp;t=44s" TargetMode="External"/><Relationship Id="rId4" Type="http://schemas.openxmlformats.org/officeDocument/2006/relationships/hyperlink" Target="https://sway.office.com/pOQZ0bllYIrW5c0k?ref=Lin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nytap.it/activities/g2axl/pla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Relationship Id="rId4" Type="http://schemas.openxmlformats.org/officeDocument/2006/relationships/hyperlink" Target="https://www.youtube.com/watch?v=rBhDHkHwpd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G_wnTdaLG4" TargetMode="External"/><Relationship Id="rId2" Type="http://schemas.openxmlformats.org/officeDocument/2006/relationships/hyperlink" Target="https://www.youtube.com/watch?v=C6xfpQx1sUU" TargetMode="External"/><Relationship Id="rId1" Type="http://schemas.openxmlformats.org/officeDocument/2006/relationships/slideLayout" Target="../slideLayouts/slideLayout38.xml"/><Relationship Id="rId5" Type="http://schemas.openxmlformats.org/officeDocument/2006/relationships/hyperlink" Target="https://www.youtube.com/watch?v=llba0FPeWRQ" TargetMode="External"/><Relationship Id="rId4" Type="http://schemas.openxmlformats.org/officeDocument/2006/relationships/hyperlink" Target="https://www.youtube.com/watch?v=wyuo7IXNoO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85135" y="3187641"/>
            <a:ext cx="5091152" cy="898823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المطابقة بين </a:t>
            </a:r>
            <a:r>
              <a:rPr lang="ar-A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الملامس- </a:t>
            </a:r>
            <a: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ملامس (خشن / ناعم / صلب / لين)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 txBox="1">
            <a:spLocks/>
          </p:cNvSpPr>
          <p:nvPr/>
        </p:nvSpPr>
        <p:spPr>
          <a:xfrm rot="663969">
            <a:off x="7592154" y="4866492"/>
            <a:ext cx="4799595" cy="132856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br>
              <a:rPr lang="ar-SA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أ.إبتسام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بامطرف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/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أ.احلام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الرشيدي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/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أ.ميثاء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السيد احمد </a:t>
            </a:r>
            <a:endParaRPr lang="ar-AE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180" y="292122"/>
            <a:ext cx="1322947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649287" y="399790"/>
            <a:ext cx="4307419" cy="57279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لون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صورة 2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9FF171E2-C863-4D93-946D-7E05500A8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880" y="1417638"/>
            <a:ext cx="6360159" cy="493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170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2984270" y="350198"/>
            <a:ext cx="6567054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/>
              <a:t>لوحة الملامس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69EBE86-477D-43FF-A71E-19D470225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599" y="2019299"/>
            <a:ext cx="6826396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12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4364180" y="879202"/>
            <a:ext cx="3604181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/>
              <a:t>تجربة الملامس</a:t>
            </a:r>
          </a:p>
        </p:txBody>
      </p:sp>
      <p:pic>
        <p:nvPicPr>
          <p:cNvPr id="3" name="صورة 2" descr="صورة تحتوي على داخلي&#10;&#10;تم إنشاء الوصف تلقائياً">
            <a:extLst>
              <a:ext uri="{FF2B5EF4-FFF2-40B4-BE49-F238E27FC236}">
                <a16:creationId xmlns:a16="http://schemas.microsoft.com/office/drawing/2014/main" id="{4D9C5BB6-3F9E-4C9B-AF9E-6E2DC759BC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05" y="2062701"/>
            <a:ext cx="5442240" cy="3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3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545795"/>
              </p:ext>
            </p:extLst>
          </p:nvPr>
        </p:nvGraphicFramePr>
        <p:xfrm>
          <a:off x="154004" y="249381"/>
          <a:ext cx="11906451" cy="6695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22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المراجعة: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أ. يسرى شايع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الإعداد :</a:t>
                      </a:r>
                      <a:r>
                        <a:rPr lang="ar-AE" sz="12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أ.ابتسام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بامطرف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أ.احلام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الرشيدي /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أ.ميثاء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السيد احمد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المطابقة بين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الملامس-4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ملامس (خشن / ناعم / صلب / لين)</a:t>
                      </a:r>
                    </a:p>
                    <a:p>
                      <a:pPr algn="r" rtl="1" fontAlgn="b"/>
                      <a:r>
                        <a:rPr lang="ar-AE" sz="1200" b="1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رقم </a:t>
                      </a:r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 :(</a:t>
                      </a:r>
                      <a:r>
                        <a:rPr lang="ar-AE" sz="1200" b="1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1939)  </a:t>
                      </a:r>
                      <a:endParaRPr lang="ar-AE" sz="1200" b="1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 fontAlgn="ctr"/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الفئة العمرية:7-8 سنوات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مستوى الشدة: بسيطة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فئة الإعاقة : الإعاقة الذهنية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درس مصادر الطاقة : </a:t>
                      </a: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قالت معلمة الصف اليوم يا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أبنائي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درسنا سيكون عن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المطابقة بين الملامس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، وفي هذا الصندوق مجموعة من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الملامس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، اقتربوا يا أبنائي لتتعرفوا على محتويات الصندوق .</a:t>
                      </a:r>
                    </a:p>
                    <a:p>
                      <a:pPr algn="r" rtl="0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جلس الطلاب على سجادة الصف ، فتحت المعلمة الصندوق وأخرجت ما فيه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أشارت المعلمة وسألت: من يعرف هذا ؟ قال حمد: هذا قطن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لين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.قالت المعلمة: ماهذا يا خليفة ؟</a:t>
                      </a:r>
                    </a:p>
                    <a:p>
                      <a:pPr algn="r" rtl="0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قال خليفة : هذه ريشة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ناعمة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قالت المعلمة : ماهذا يا افاطمة؟ قالت فاطمة : هذا صوف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خشن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. قالت المعلمة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وأنت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يا هند ماهذا؟ قالت هند : انه مكعب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صلب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وقوي.</a:t>
                      </a:r>
                    </a:p>
                    <a:p>
                      <a:pPr algn="r" rtl="0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قالت المعلمة : أحسنتوا جميعاً ، بعد أن تعرفتوا على هذه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الملامس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سنلعب لعبة جميلة ،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سأغمض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أعينكم وأعطيكم احدى هذه الاشياء وتبحثون عن ما يطابقها في هذا الصندوق.</a:t>
                      </a:r>
                    </a:p>
                    <a:p>
                      <a:pPr algn="r" rtl="0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لعب الجميع وطابقوا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الملامس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واستمتعوا باللعبة ثم شكروا معلمتهم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الأنشطة الصفية: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 يتعرف الطالب على الملامس المختلفة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 يطابق الطالب الملامس المختلفة باستخدام اللمس 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 يطابق الطلاب الملامس المختلفة باستخدام اللمس دون مشاهدتها 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كتاب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7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87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60326">
            <a:off x="847707" y="1117567"/>
            <a:ext cx="3623051" cy="381075"/>
          </a:xfrm>
        </p:spPr>
        <p:txBody>
          <a:bodyPr>
            <a:noAutofit/>
          </a:bodyPr>
          <a:lstStyle/>
          <a:p>
            <a:pPr algn="ctr" rtl="1"/>
            <a:r>
              <a:rPr lang="ar-A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اكتشف الملامس المختلفة ؟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400" dirty="0">
                <a:latin typeface="Arial" panose="020B0604020202020204" pitchFamily="34" charset="0"/>
                <a:cs typeface="Arial" panose="020B0604020202020204" pitchFamily="34" charset="0"/>
              </a:rPr>
              <a:t>نقاط مهمة في  الحصة الدرسية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929" y="3392622"/>
            <a:ext cx="4073249" cy="2249488"/>
          </a:xfrm>
        </p:spPr>
        <p:txBody>
          <a:bodyPr>
            <a:normAutofit/>
          </a:bodyPr>
          <a:lstStyle/>
          <a:p>
            <a:pPr algn="r" rtl="1"/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الطالب على التفاعل مع المعلمة.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مراعاة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الفروق الفردية للحالات وإن </a:t>
            </a:r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تشابهة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نسبة الذكاء والتقييم.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إعطاء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كل طالب حقه من الحصة 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تقسيم الحصة إلى عمل جماعي وفردي .</a:t>
            </a:r>
          </a:p>
          <a:p>
            <a:pPr algn="r" rtl="1"/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يمكن الدمج بين الأساليب لتحقيق أقصى فائدة ممكنة.</a:t>
            </a:r>
          </a:p>
          <a:p>
            <a:pPr algn="r" rtl="1"/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استخدام اللعب الاستكشافي لمعرفة الملامس المختلفة 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5B7AE-9453-41D7-AC83-A2E65FBBCAE4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 January 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عنصر نائب للصورة 8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DBF0CD25-2DF6-426E-856C-8EFFFFAAEB6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3" r="7543"/>
          <a:stretch>
            <a:fillRect/>
          </a:stretch>
        </p:blipFill>
        <p:spPr>
          <a:xfrm rot="720000">
            <a:off x="6538553" y="99333"/>
            <a:ext cx="4471000" cy="5602082"/>
          </a:xfrm>
        </p:spPr>
      </p:pic>
    </p:spTree>
    <p:extLst>
      <p:ext uri="{BB962C8B-B14F-4D97-AF65-F5344CB8AC3E}">
        <p14:creationId xmlns:p14="http://schemas.microsoft.com/office/powerpoint/2010/main" val="1757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637168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algn="r" defTabSz="914400" rtl="1" eaLnBrk="1" fontAlgn="ctr" latinLnBrk="0" hangingPunct="1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المطابقة بين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الملامس،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ملامس (خشن / ناعم / صلب / لين)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نشطه مهارية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المكونات 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non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الأنشطة الصفية: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عرض</a:t>
                      </a:r>
                      <a:r>
                        <a:rPr lang="en-US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فيديو تعليمي 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أناشيد تعليمية و ترفيهية للأطفال.</a:t>
                      </a:r>
                      <a:endParaRPr lang="ar-SA" sz="1200" kern="1200" baseline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en-GB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0" lang="ar-AE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1"/>
                      <a:endParaRPr lang="ar-AE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7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42951" y="3650484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فيديو التعرف على الملامس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59260" y="3984865"/>
            <a:ext cx="4434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www.youtube.com/watch?v=wyuo7IXNoOs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52937" y="2584754"/>
            <a:ext cx="3698090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en-US" sz="1200" dirty="0"/>
          </a:p>
          <a:p>
            <a:pPr lvl="0" algn="ctr">
              <a:defRPr/>
            </a:pPr>
            <a:r>
              <a:rPr lang="en-US" sz="1200" dirty="0">
                <a:hlinkClick r:id="rId4"/>
              </a:rPr>
              <a:t>https://</a:t>
            </a:r>
            <a:r>
              <a:rPr lang="en-US" sz="1200" dirty="0" smtClean="0">
                <a:hlinkClick r:id="rId4"/>
              </a:rPr>
              <a:t>sway.office.com/pOQZ0bllYIrW5c0k?ref=Link</a:t>
            </a:r>
            <a:r>
              <a:rPr lang="ar-AE" sz="1200" dirty="0" smtClean="0"/>
              <a:t>    </a:t>
            </a:r>
          </a:p>
          <a:p>
            <a:pPr lvl="0" algn="ctr">
              <a:defRPr/>
            </a:pP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38181" y="2206559"/>
            <a:ext cx="2476298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r-AE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فيديوهات منوعه للناعم والخشن</a:t>
            </a:r>
            <a:endParaRPr lang="ar-AE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470962" y="5384976"/>
            <a:ext cx="4462039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www.youtube.com/watch?v=Ui4HAlCZ4Jc&amp;t=44s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2937" y="5023439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فيديو تعليمي للناعم والخشن (تصنيف)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1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522486"/>
              </p:ext>
            </p:extLst>
          </p:nvPr>
        </p:nvGraphicFramePr>
        <p:xfrm>
          <a:off x="254924" y="198535"/>
          <a:ext cx="11804073" cy="5765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endParaRPr lang="ar-AE" sz="1200" b="1" u="non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 الرئيسي  هو المطابقة بين الملامس، 4 ملامس (خشن / ناعم / صلب / لين)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أهداف أخرى: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يقارن الطالب بين الملامس المختلفة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النشاط 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يتسابق الطلاب لتعبئة البالونات بالحبوب المختلفة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يتسابق الطلاب لنفخ الريش  للوصول الى الهدف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يستخدم الطلاب القطن لعمل لوحة فنية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ينشد الطلاب نشيد الملامس باستخدام الإيقاع الموسيقي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إعطاء ولي الامر بعض التدريبات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الخاصة للتعرف على الملامس المختلفة المتوفرة في المنزل 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الواجب المنزلي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86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مجموعة تدريبات على </a:t>
                      </a:r>
                      <a:r>
                        <a:rPr lang="ar-AE" sz="12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الأيباد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الألعاب عبر </a:t>
                      </a:r>
                      <a:r>
                        <a:rPr lang="ar-AE" sz="1200" b="0" u="non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الايباد</a:t>
                      </a: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تمارين الكترونية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متوسط :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يطابق الملامس بمساعدة                        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جيد: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يطابق ملامس محددة من خلال اللمس                                         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مرتفع: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يصنف الملامس المختلفة  بوجود عازل ( صندوق )  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التقييم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19267-0502-414C-ADC8-E730C18BC296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 January 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15669" y="4436340"/>
            <a:ext cx="325377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/>
              <a:t>العاب مطابقة</a:t>
            </a:r>
            <a:endParaRPr lang="ar-A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1835208" y="4788973"/>
            <a:ext cx="3614696" cy="3198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1200" dirty="0" smtClean="0">
                <a:hlinkClick r:id="rId3"/>
              </a:rPr>
              <a:t> </a:t>
            </a:r>
            <a:r>
              <a:rPr lang="en-US" sz="1200" dirty="0" smtClean="0">
                <a:hlinkClick r:id="rId3"/>
              </a:rPr>
              <a:t>https</a:t>
            </a:r>
            <a:r>
              <a:rPr lang="en-US" sz="1200" dirty="0">
                <a:hlinkClick r:id="rId3"/>
              </a:rPr>
              <a:t>://www.tinytap.it/activities/g2axl/play</a:t>
            </a:r>
            <a:r>
              <a:rPr lang="en-US" sz="1200" dirty="0" smtClean="0">
                <a:hlinkClick r:id="rId3"/>
              </a:rPr>
              <a:t>/</a:t>
            </a:r>
            <a:r>
              <a:rPr lang="ar-AE" sz="1200" dirty="0" smtClean="0"/>
              <a:t>  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696064" y="3649577"/>
            <a:ext cx="377067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AE" sz="1400" b="1">
                <a:latin typeface="Sakkal Majalla" panose="02000000000000000000" pitchFamily="2" charset="-78"/>
                <a:cs typeface="Sakkal Majalla" panose="02000000000000000000" pitchFamily="2" charset="-78"/>
              </a:rPr>
              <a:t>فيديو لولي الامر لتدريب  الطفل</a:t>
            </a:r>
            <a:endParaRPr lang="ar-AE" sz="1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05680" y="4002210"/>
            <a:ext cx="3673751" cy="25761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www.youtube.com/watch?v=rBhDHkHwpdg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ar-SA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271" y="577338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الأنشطة الصفية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45115" y="2039976"/>
            <a:ext cx="2740888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انشودة الناعم </a:t>
            </a: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والخشن </a:t>
            </a:r>
            <a:r>
              <a:rPr lang="ar-AE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بالانجليزي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03646" y="4336220"/>
            <a:ext cx="2225834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الأجسام الصلبة مقابل الأشياء اللينة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80270" y="2394371"/>
            <a:ext cx="3786619" cy="30777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www.youtube.com/watch?v=C6xfpQx1sUU</a:t>
            </a:r>
            <a:endParaRPr lang="ar-AE" sz="1200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321135" y="4649302"/>
            <a:ext cx="3990857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hlinkClick r:id="rId3"/>
              </a:rPr>
              <a:t>https://www.youtube.com/watch?v=KG_wnTdaLG4</a:t>
            </a:r>
            <a:r>
              <a:rPr lang="ar-AE" sz="1400" dirty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45115" y="3163694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فيديو التعرف على الملامس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585914" y="3518089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hlinkClick r:id="rId4"/>
              </a:rPr>
              <a:t>https://www.youtube.com/watch?v=wyuo7IXNoOs</a:t>
            </a:r>
            <a:r>
              <a:rPr lang="ar-AE" sz="1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ar-SA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321135" y="5969590"/>
            <a:ext cx="3990857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hlinkClick r:id="rId5"/>
              </a:rPr>
              <a:t>https://www.youtube.com/watch?v=llba0FPeWRQ</a:t>
            </a:r>
            <a:r>
              <a:rPr lang="ar-AE" sz="1400" dirty="0"/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80270" y="5632568"/>
            <a:ext cx="387258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المتضادات الناعمة والصعبة - مجموعة أغاني للأطفال والأطفال</a:t>
            </a:r>
          </a:p>
        </p:txBody>
      </p:sp>
    </p:spTree>
    <p:extLst>
      <p:ext uri="{BB962C8B-B14F-4D97-AF65-F5344CB8AC3E}">
        <p14:creationId xmlns:p14="http://schemas.microsoft.com/office/powerpoint/2010/main" val="28237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907" y="218020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الأنشطة الصفية </a:t>
            </a:r>
            <a:endParaRPr lang="en-US" dirty="0"/>
          </a:p>
        </p:txBody>
      </p:sp>
      <p:pic>
        <p:nvPicPr>
          <p:cNvPr id="3" name="صورة 2" descr="صورة تحتوي على داخلي, العديد&#10;&#10;تم إنشاء الوصف تلقائياً">
            <a:extLst>
              <a:ext uri="{FF2B5EF4-FFF2-40B4-BE49-F238E27FC236}">
                <a16:creationId xmlns:a16="http://schemas.microsoft.com/office/drawing/2014/main" id="{804682CF-27A4-4B58-AB68-250100E5D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1" y="1314450"/>
            <a:ext cx="7667624" cy="504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2776604" y="815426"/>
            <a:ext cx="6350923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/>
              <a:t>مقترح</a:t>
            </a:r>
            <a:endParaRPr lang="en-US" dirty="0"/>
          </a:p>
        </p:txBody>
      </p:sp>
      <p:pic>
        <p:nvPicPr>
          <p:cNvPr id="4" name="صورة 3" descr="صورة تحتوي على نص, مختلف, العديد, مرتب&#10;&#10;تم إنشاء الوصف تلقائياً">
            <a:extLst>
              <a:ext uri="{FF2B5EF4-FFF2-40B4-BE49-F238E27FC236}">
                <a16:creationId xmlns:a16="http://schemas.microsoft.com/office/drawing/2014/main" id="{08947285-7094-4422-B2F5-344FCF7EE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40" y="1781175"/>
            <a:ext cx="8605520" cy="473138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5667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649287" y="399790"/>
            <a:ext cx="4307419" cy="57279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/>
              <a:t>الملامس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959F077E-E823-49FA-A797-5BCAAE90E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640" y="1376680"/>
            <a:ext cx="5720079" cy="508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33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432E3654BB3E4883EBB41B8BFD2809" ma:contentTypeVersion="7" ma:contentTypeDescription="Create a new document." ma:contentTypeScope="" ma:versionID="064e0bf427fcd6b3820e97cc469cf5b8">
  <xsd:schema xmlns:xsd="http://www.w3.org/2001/XMLSchema" xmlns:xs="http://www.w3.org/2001/XMLSchema" xmlns:p="http://schemas.microsoft.com/office/2006/metadata/properties" xmlns:ns2="dbdeda1c-6513-454a-a379-2457aaa24bab" targetNamespace="http://schemas.microsoft.com/office/2006/metadata/properties" ma:root="true" ma:fieldsID="8871146d3eb254448d0cc13e82710f83" ns2:_="">
    <xsd:import namespace="dbdeda1c-6513-454a-a379-2457aaa24b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eda1c-6513-454a-a379-2457aaa24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E62152-C412-4EC5-8741-128A0577F0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8D2D41-8CC2-48A0-9D7E-C381E86757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deda1c-6513-454a-a379-2457aaa24b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A85274-37D7-4CD7-B3BD-08F611FAE50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dbdeda1c-6513-454a-a379-2457aaa24b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569</Words>
  <Application>Microsoft Office PowerPoint</Application>
  <PresentationFormat>Widescreen</PresentationFormat>
  <Paragraphs>128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2_Office Theme</vt:lpstr>
      <vt:lpstr>المطابقة بين الملامس- 4 ملامس (خشن / ناعم / صلب / لين)</vt:lpstr>
      <vt:lpstr>PowerPoint Presentation</vt:lpstr>
      <vt:lpstr>اكتشف الملامس المختلفة ؟ </vt:lpstr>
      <vt:lpstr>PowerPoint Presentation</vt:lpstr>
      <vt:lpstr>PowerPoint Presentation</vt:lpstr>
      <vt:lpstr>الأنشطة الصفية </vt:lpstr>
      <vt:lpstr>الأنشطة الصفية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EBTESAM AHMED MOHAMMED</dc:creator>
  <cp:lastModifiedBy>YUSRA ABDULLA NASER SHAAYA</cp:lastModifiedBy>
  <cp:revision>148</cp:revision>
  <dcterms:created xsi:type="dcterms:W3CDTF">2020-11-18T18:24:39Z</dcterms:created>
  <dcterms:modified xsi:type="dcterms:W3CDTF">2021-01-07T15:27:45Z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0x01010017432E3654BB3E4883EBB41B8BFD2809</vt:lpwstr>
  </property>
</Properties>
</file>