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  <p:sldMasterId id="2147483660" r:id="rId5"/>
  </p:sldMasterIdLst>
  <p:notesMasterIdLst>
    <p:notesMasterId r:id="rId14"/>
  </p:notesMasterIdLst>
  <p:sldIdLst>
    <p:sldId id="267" r:id="rId6"/>
    <p:sldId id="257" r:id="rId7"/>
    <p:sldId id="268" r:id="rId8"/>
    <p:sldId id="262" r:id="rId9"/>
    <p:sldId id="270" r:id="rId10"/>
    <p:sldId id="264" r:id="rId11"/>
    <p:sldId id="275" r:id="rId12"/>
    <p:sldId id="274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0" d="100"/>
          <a:sy n="50" d="100"/>
        </p:scale>
        <p:origin x="2640" y="2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1284D9-1D4B-468A-A010-F649C632A758}" type="datetimeFigureOut">
              <a:rPr lang="en-US" smtClean="0"/>
              <a:t>1/9/2021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27DD44-B744-42AC-B498-54EF3C6033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3032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00C8F7-8467-3041-A730-392BF4A7A9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08173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00C8F7-8467-3041-A730-392BF4A7A9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57565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00C8F7-8467-3041-A730-392BF4A7A9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1488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5DDA-372B-43CF-86FE-C9B6645BBCC7}" type="datetime3">
              <a:rPr lang="en-US" smtClean="0"/>
              <a:t>9 January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3420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2F16D-244F-47C2-842A-9317BC736D29}" type="datetime3">
              <a:rPr lang="en-US" smtClean="0"/>
              <a:t>9 January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4888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A787B-4AB8-4174-BC68-AD1479FF75F2}" type="datetime3">
              <a:rPr lang="en-US" smtClean="0"/>
              <a:t>9 January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9668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aphic 23">
            <a:extLst>
              <a:ext uri="{FF2B5EF4-FFF2-40B4-BE49-F238E27FC236}">
                <a16:creationId xmlns:a16="http://schemas.microsoft.com/office/drawing/2014/main" id="{47C3B2E9-ECBE-41AD-AEEB-38E82FC382A0}"/>
              </a:ext>
            </a:extLst>
          </p:cNvPr>
          <p:cNvGrpSpPr/>
          <p:nvPr/>
        </p:nvGrpSpPr>
        <p:grpSpPr>
          <a:xfrm>
            <a:off x="-12700" y="-12700"/>
            <a:ext cx="12212320" cy="6882130"/>
            <a:chOff x="-12700" y="-12700"/>
            <a:chExt cx="12212320" cy="6882130"/>
          </a:xfrm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FD75D72D-60C9-4FC2-B3B6-BBC407A1E87C}"/>
                </a:ext>
              </a:extLst>
            </p:cNvPr>
            <p:cNvSpPr/>
            <p:nvPr/>
          </p:nvSpPr>
          <p:spPr>
            <a:xfrm>
              <a:off x="6134100" y="2558390"/>
              <a:ext cx="6057900" cy="2717800"/>
            </a:xfrm>
            <a:custGeom>
              <a:avLst/>
              <a:gdLst>
                <a:gd name="connsiteX0" fmla="*/ 12700 w 6057900"/>
                <a:gd name="connsiteY0" fmla="*/ 1852320 h 2717800"/>
                <a:gd name="connsiteX1" fmla="*/ 6055360 w 6057900"/>
                <a:gd name="connsiteY1" fmla="*/ 2705760 h 2717800"/>
                <a:gd name="connsiteX2" fmla="*/ 6055360 w 6057900"/>
                <a:gd name="connsiteY2" fmla="*/ 664870 h 2717800"/>
                <a:gd name="connsiteX3" fmla="*/ 486410 w 6057900"/>
                <a:gd name="connsiteY3" fmla="*/ 33680 h 2717800"/>
                <a:gd name="connsiteX4" fmla="*/ 12700 w 6057900"/>
                <a:gd name="connsiteY4" fmla="*/ 1852320 h 271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7900" h="2717800">
                  <a:moveTo>
                    <a:pt x="12700" y="1852320"/>
                  </a:moveTo>
                  <a:cubicBezTo>
                    <a:pt x="12700" y="1852320"/>
                    <a:pt x="1485900" y="1508150"/>
                    <a:pt x="6055360" y="2705760"/>
                  </a:cubicBezTo>
                  <a:lnTo>
                    <a:pt x="6055360" y="664870"/>
                  </a:lnTo>
                  <a:cubicBezTo>
                    <a:pt x="2434590" y="-165710"/>
                    <a:pt x="486410" y="33680"/>
                    <a:pt x="486410" y="33680"/>
                  </a:cubicBezTo>
                  <a:lnTo>
                    <a:pt x="12700" y="185232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alpha val="5000"/>
                  </a:schemeClr>
                </a:gs>
                <a:gs pos="100000">
                  <a:schemeClr val="accent1">
                    <a:alpha val="40000"/>
                  </a:schemeClr>
                </a:gs>
              </a:gsLst>
              <a:lin ang="108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6DDD47AF-7D6B-4DDA-844C-9F41D60507B7}"/>
                </a:ext>
              </a:extLst>
            </p:cNvPr>
            <p:cNvSpPr/>
            <p:nvPr/>
          </p:nvSpPr>
          <p:spPr>
            <a:xfrm>
              <a:off x="5767070" y="5688330"/>
              <a:ext cx="1130300" cy="1181100"/>
            </a:xfrm>
            <a:custGeom>
              <a:avLst/>
              <a:gdLst>
                <a:gd name="connsiteX0" fmla="*/ 1127760 w 1130300"/>
                <a:gd name="connsiteY0" fmla="*/ 12700 h 1181100"/>
                <a:gd name="connsiteX1" fmla="*/ 1127760 w 1130300"/>
                <a:gd name="connsiteY1" fmla="*/ 12700 h 1181100"/>
                <a:gd name="connsiteX2" fmla="*/ 547370 w 1130300"/>
                <a:gd name="connsiteY2" fmla="*/ 491490 h 1181100"/>
                <a:gd name="connsiteX3" fmla="*/ 12700 w 1130300"/>
                <a:gd name="connsiteY3" fmla="*/ 1169670 h 1181100"/>
                <a:gd name="connsiteX4" fmla="*/ 435610 w 1130300"/>
                <a:gd name="connsiteY4" fmla="*/ 1169670 h 1181100"/>
                <a:gd name="connsiteX5" fmla="*/ 835660 w 1130300"/>
                <a:gd name="connsiteY5" fmla="*/ 67056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300" h="1181100">
                  <a:moveTo>
                    <a:pt x="1127760" y="12700"/>
                  </a:moveTo>
                  <a:lnTo>
                    <a:pt x="1127760" y="12700"/>
                  </a:lnTo>
                  <a:lnTo>
                    <a:pt x="547370" y="491490"/>
                  </a:lnTo>
                  <a:lnTo>
                    <a:pt x="12700" y="1169670"/>
                  </a:lnTo>
                  <a:lnTo>
                    <a:pt x="435610" y="1169670"/>
                  </a:lnTo>
                  <a:lnTo>
                    <a:pt x="835660" y="670560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alpha val="20000"/>
                  </a:schemeClr>
                </a:gs>
                <a:gs pos="0">
                  <a:schemeClr val="accent3">
                    <a:alpha val="5000"/>
                  </a:schemeClr>
                </a:gs>
              </a:gsLst>
              <a:lin ang="7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AB869A0C-2A0A-4F44-91DF-7D2812AC06CB}"/>
                </a:ext>
              </a:extLst>
            </p:cNvPr>
            <p:cNvSpPr/>
            <p:nvPr/>
          </p:nvSpPr>
          <p:spPr>
            <a:xfrm>
              <a:off x="-12700" y="492760"/>
              <a:ext cx="2692400" cy="762000"/>
            </a:xfrm>
            <a:custGeom>
              <a:avLst/>
              <a:gdLst>
                <a:gd name="connsiteX0" fmla="*/ 12700 w 2692400"/>
                <a:gd name="connsiteY0" fmla="*/ 429260 h 762000"/>
                <a:gd name="connsiteX1" fmla="*/ 12700 w 2692400"/>
                <a:gd name="connsiteY1" fmla="*/ 759460 h 762000"/>
                <a:gd name="connsiteX2" fmla="*/ 2044700 w 2692400"/>
                <a:gd name="connsiteY2" fmla="*/ 334010 h 762000"/>
                <a:gd name="connsiteX3" fmla="*/ 2689860 w 2692400"/>
                <a:gd name="connsiteY3" fmla="*/ 12700 h 762000"/>
                <a:gd name="connsiteX4" fmla="*/ 2689860 w 2692400"/>
                <a:gd name="connsiteY4" fmla="*/ 12700 h 762000"/>
                <a:gd name="connsiteX5" fmla="*/ 1936750 w 2692400"/>
                <a:gd name="connsiteY5" fmla="*/ 127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762000">
                  <a:moveTo>
                    <a:pt x="12700" y="429260"/>
                  </a:moveTo>
                  <a:lnTo>
                    <a:pt x="12700" y="759460"/>
                  </a:lnTo>
                  <a:lnTo>
                    <a:pt x="2044700" y="334010"/>
                  </a:lnTo>
                  <a:lnTo>
                    <a:pt x="2689860" y="12700"/>
                  </a:lnTo>
                  <a:lnTo>
                    <a:pt x="2689860" y="12700"/>
                  </a:lnTo>
                  <a:lnTo>
                    <a:pt x="1936750" y="12700"/>
                  </a:lnTo>
                  <a:close/>
                </a:path>
              </a:pathLst>
            </a:custGeom>
            <a:gradFill>
              <a:gsLst>
                <a:gs pos="100000">
                  <a:schemeClr val="tx2">
                    <a:alpha val="2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8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863DDEEC-D329-48E8-AB64-F011639C386A}"/>
                </a:ext>
              </a:extLst>
            </p:cNvPr>
            <p:cNvSpPr/>
            <p:nvPr/>
          </p:nvSpPr>
          <p:spPr>
            <a:xfrm>
              <a:off x="7642860" y="-12700"/>
              <a:ext cx="1282700" cy="1231900"/>
            </a:xfrm>
            <a:custGeom>
              <a:avLst/>
              <a:gdLst>
                <a:gd name="connsiteX0" fmla="*/ 12700 w 1282700"/>
                <a:gd name="connsiteY0" fmla="*/ 1226820 h 1231900"/>
                <a:gd name="connsiteX1" fmla="*/ 613410 w 1282700"/>
                <a:gd name="connsiteY1" fmla="*/ 773430 h 1231900"/>
                <a:gd name="connsiteX2" fmla="*/ 1270000 w 1282700"/>
                <a:gd name="connsiteY2" fmla="*/ 12700 h 1231900"/>
                <a:gd name="connsiteX3" fmla="*/ 831850 w 1282700"/>
                <a:gd name="connsiteY3" fmla="*/ 12700 h 1231900"/>
                <a:gd name="connsiteX4" fmla="*/ 334010 w 1282700"/>
                <a:gd name="connsiteY4" fmla="*/ 581660 h 123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700" h="1231900">
                  <a:moveTo>
                    <a:pt x="12700" y="1226820"/>
                  </a:moveTo>
                  <a:lnTo>
                    <a:pt x="613410" y="773430"/>
                  </a:lnTo>
                  <a:lnTo>
                    <a:pt x="1270000" y="12700"/>
                  </a:lnTo>
                  <a:lnTo>
                    <a:pt x="831850" y="12700"/>
                  </a:lnTo>
                  <a:lnTo>
                    <a:pt x="334010" y="581660"/>
                  </a:lnTo>
                  <a:close/>
                </a:path>
              </a:pathLst>
            </a:custGeom>
            <a:gradFill>
              <a:gsLst>
                <a:gs pos="100000">
                  <a:schemeClr val="bg2">
                    <a:alpha val="20000"/>
                  </a:schemeClr>
                </a:gs>
                <a:gs pos="0">
                  <a:schemeClr val="bg2">
                    <a:alpha val="5000"/>
                  </a:schemeClr>
                </a:gs>
              </a:gsLst>
              <a:lin ang="312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B7B80AAE-AECF-4ED8-AF96-F4934E33F6FD}"/>
                </a:ext>
              </a:extLst>
            </p:cNvPr>
            <p:cNvSpPr/>
            <p:nvPr/>
          </p:nvSpPr>
          <p:spPr>
            <a:xfrm>
              <a:off x="8820150" y="-12700"/>
              <a:ext cx="2349500" cy="1943100"/>
            </a:xfrm>
            <a:custGeom>
              <a:avLst/>
              <a:gdLst>
                <a:gd name="connsiteX0" fmla="*/ 12700 w 2349500"/>
                <a:gd name="connsiteY0" fmla="*/ 1560830 h 1943100"/>
                <a:gd name="connsiteX1" fmla="*/ 1536700 w 2349500"/>
                <a:gd name="connsiteY1" fmla="*/ 1941830 h 1943100"/>
                <a:gd name="connsiteX2" fmla="*/ 2346960 w 2349500"/>
                <a:gd name="connsiteY2" fmla="*/ 68580 h 1943100"/>
                <a:gd name="connsiteX3" fmla="*/ 1965960 w 2349500"/>
                <a:gd name="connsiteY3" fmla="*/ 12700 h 1943100"/>
                <a:gd name="connsiteX4" fmla="*/ 939800 w 2349500"/>
                <a:gd name="connsiteY4" fmla="*/ 12700 h 1943100"/>
                <a:gd name="connsiteX5" fmla="*/ 12700 w 2349500"/>
                <a:gd name="connsiteY5" fmla="*/ 1560830 h 194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9500" h="1943100">
                  <a:moveTo>
                    <a:pt x="12700" y="1560830"/>
                  </a:moveTo>
                  <a:cubicBezTo>
                    <a:pt x="12700" y="1560830"/>
                    <a:pt x="1094740" y="1871980"/>
                    <a:pt x="1536700" y="1941830"/>
                  </a:cubicBezTo>
                  <a:cubicBezTo>
                    <a:pt x="2020570" y="1625600"/>
                    <a:pt x="2346960" y="68580"/>
                    <a:pt x="2346960" y="68580"/>
                  </a:cubicBezTo>
                  <a:cubicBezTo>
                    <a:pt x="2346960" y="68580"/>
                    <a:pt x="2222500" y="40640"/>
                    <a:pt x="1965960" y="12700"/>
                  </a:cubicBezTo>
                  <a:lnTo>
                    <a:pt x="939800" y="12700"/>
                  </a:lnTo>
                  <a:cubicBezTo>
                    <a:pt x="664210" y="1154430"/>
                    <a:pt x="12700" y="1560830"/>
                    <a:pt x="12700" y="1560830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alpha val="40000"/>
                  </a:schemeClr>
                </a:gs>
                <a:gs pos="100000">
                  <a:schemeClr val="accent3">
                    <a:alpha val="5000"/>
                  </a:schemeClr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DC335455-9900-4BAE-AB3E-1CA284A4BA15}"/>
                </a:ext>
              </a:extLst>
            </p:cNvPr>
            <p:cNvSpPr/>
            <p:nvPr/>
          </p:nvSpPr>
          <p:spPr>
            <a:xfrm>
              <a:off x="7265670" y="5240886"/>
              <a:ext cx="4927600" cy="1193800"/>
            </a:xfrm>
            <a:custGeom>
              <a:avLst/>
              <a:gdLst>
                <a:gd name="connsiteX0" fmla="*/ 204470 w 4927600"/>
                <a:gd name="connsiteY0" fmla="*/ 13105 h 1193800"/>
                <a:gd name="connsiteX1" fmla="*/ 12700 w 4927600"/>
                <a:gd name="connsiteY1" fmla="*/ 786535 h 1193800"/>
                <a:gd name="connsiteX2" fmla="*/ 4923790 w 4927600"/>
                <a:gd name="connsiteY2" fmla="*/ 1181505 h 1193800"/>
                <a:gd name="connsiteX3" fmla="*/ 4923790 w 4927600"/>
                <a:gd name="connsiteY3" fmla="*/ 366164 h 1193800"/>
                <a:gd name="connsiteX4" fmla="*/ 204470 w 4927600"/>
                <a:gd name="connsiteY4" fmla="*/ 13105 h 119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7600" h="1193800">
                  <a:moveTo>
                    <a:pt x="204470" y="13105"/>
                  </a:moveTo>
                  <a:lnTo>
                    <a:pt x="12700" y="786535"/>
                  </a:lnTo>
                  <a:cubicBezTo>
                    <a:pt x="12700" y="786535"/>
                    <a:pt x="2622550" y="715414"/>
                    <a:pt x="4923790" y="1181505"/>
                  </a:cubicBezTo>
                  <a:lnTo>
                    <a:pt x="4923790" y="366164"/>
                  </a:lnTo>
                  <a:cubicBezTo>
                    <a:pt x="2410461" y="-13565"/>
                    <a:pt x="204470" y="13105"/>
                    <a:pt x="204470" y="13105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alpha val="4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7997994A-3EFC-4653-B5D9-345ADEF9A1E8}"/>
                </a:ext>
              </a:extLst>
            </p:cNvPr>
            <p:cNvSpPr/>
            <p:nvPr/>
          </p:nvSpPr>
          <p:spPr>
            <a:xfrm>
              <a:off x="0" y="4398010"/>
              <a:ext cx="6605059" cy="2459990"/>
            </a:xfrm>
            <a:custGeom>
              <a:avLst/>
              <a:gdLst>
                <a:gd name="connsiteX0" fmla="*/ 6399530 w 6616700"/>
                <a:gd name="connsiteY0" fmla="*/ 12700 h 2476500"/>
                <a:gd name="connsiteX1" fmla="*/ 12700 w 6616700"/>
                <a:gd name="connsiteY1" fmla="*/ 1666240 h 2476500"/>
                <a:gd name="connsiteX2" fmla="*/ 12700 w 6616700"/>
                <a:gd name="connsiteY2" fmla="*/ 2472690 h 2476500"/>
                <a:gd name="connsiteX3" fmla="*/ 1996440 w 6616700"/>
                <a:gd name="connsiteY3" fmla="*/ 2472690 h 2476500"/>
                <a:gd name="connsiteX4" fmla="*/ 6606540 w 6616700"/>
                <a:gd name="connsiteY4" fmla="*/ 1192530 h 2476500"/>
                <a:gd name="connsiteX5" fmla="*/ 6399530 w 6616700"/>
                <a:gd name="connsiteY5" fmla="*/ 12700 h 247650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57391 h 2459990"/>
                <a:gd name="connsiteX5" fmla="*/ 6386830 w 6605059"/>
                <a:gd name="connsiteY5" fmla="*/ 0 h 245999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48976 h 2459990"/>
                <a:gd name="connsiteX5" fmla="*/ 6386830 w 6605059"/>
                <a:gd name="connsiteY5" fmla="*/ 0 h 2459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05059" h="2459990">
                  <a:moveTo>
                    <a:pt x="6386830" y="0"/>
                  </a:moveTo>
                  <a:cubicBezTo>
                    <a:pt x="2965450" y="420370"/>
                    <a:pt x="524510" y="1424940"/>
                    <a:pt x="0" y="1653540"/>
                  </a:cubicBezTo>
                  <a:lnTo>
                    <a:pt x="0" y="2459990"/>
                  </a:lnTo>
                  <a:lnTo>
                    <a:pt x="1983740" y="2459990"/>
                  </a:lnTo>
                  <a:cubicBezTo>
                    <a:pt x="3195320" y="2000250"/>
                    <a:pt x="4846109" y="1442346"/>
                    <a:pt x="6605059" y="1148976"/>
                  </a:cubicBezTo>
                  <a:cubicBezTo>
                    <a:pt x="6526319" y="682886"/>
                    <a:pt x="6478270" y="457200"/>
                    <a:pt x="6386830" y="0"/>
                  </a:cubicBezTo>
                  <a:close/>
                </a:path>
              </a:pathLst>
            </a:custGeom>
            <a:gradFill>
              <a:gsLst>
                <a:gs pos="100000">
                  <a:schemeClr val="bg2">
                    <a:alpha val="40000"/>
                  </a:schemeClr>
                </a:gs>
                <a:gs pos="0">
                  <a:schemeClr val="accent5">
                    <a:alpha val="5000"/>
                  </a:schemeClr>
                </a:gs>
              </a:gsLst>
              <a:lin ang="5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F2CC930F-B5EF-486A-A896-75D6B8DDAD09}"/>
                </a:ext>
              </a:extLst>
            </p:cNvPr>
            <p:cNvSpPr/>
            <p:nvPr/>
          </p:nvSpPr>
          <p:spPr>
            <a:xfrm>
              <a:off x="-12700" y="741680"/>
              <a:ext cx="6629400" cy="5981700"/>
            </a:xfrm>
            <a:custGeom>
              <a:avLst/>
              <a:gdLst>
                <a:gd name="connsiteX0" fmla="*/ 5783580 w 6629400"/>
                <a:gd name="connsiteY0" fmla="*/ 12700 h 5981700"/>
                <a:gd name="connsiteX1" fmla="*/ 12700 w 6629400"/>
                <a:gd name="connsiteY1" fmla="*/ 1029970 h 5981700"/>
                <a:gd name="connsiteX2" fmla="*/ 12700 w 6629400"/>
                <a:gd name="connsiteY2" fmla="*/ 5971540 h 5981700"/>
                <a:gd name="connsiteX3" fmla="*/ 6620510 w 6629400"/>
                <a:gd name="connsiteY3" fmla="*/ 4806950 h 598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29400" h="5981700">
                  <a:moveTo>
                    <a:pt x="5783580" y="12700"/>
                  </a:moveTo>
                  <a:lnTo>
                    <a:pt x="12700" y="1029970"/>
                  </a:lnTo>
                  <a:lnTo>
                    <a:pt x="12700" y="5971540"/>
                  </a:lnTo>
                  <a:lnTo>
                    <a:pt x="6620510" y="480695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2700000" scaled="0"/>
              <a:tileRect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91B94BC-A2EC-4D50-B423-764E53B13BE7}"/>
                </a:ext>
              </a:extLst>
            </p:cNvPr>
            <p:cNvSpPr/>
            <p:nvPr/>
          </p:nvSpPr>
          <p:spPr>
            <a:xfrm>
              <a:off x="7533640" y="-12700"/>
              <a:ext cx="1676400" cy="1549400"/>
            </a:xfrm>
            <a:custGeom>
              <a:avLst/>
              <a:gdLst>
                <a:gd name="connsiteX0" fmla="*/ 1123950 w 1676400"/>
                <a:gd name="connsiteY0" fmla="*/ 12700 h 1549400"/>
                <a:gd name="connsiteX1" fmla="*/ 12700 w 1676400"/>
                <a:gd name="connsiteY1" fmla="*/ 1268730 h 1549400"/>
                <a:gd name="connsiteX2" fmla="*/ 320040 w 1676400"/>
                <a:gd name="connsiteY2" fmla="*/ 1541780 h 1549400"/>
                <a:gd name="connsiteX3" fmla="*/ 1672590 w 1676400"/>
                <a:gd name="connsiteY3" fmla="*/ 12700 h 154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6400" h="1549400">
                  <a:moveTo>
                    <a:pt x="1123950" y="12700"/>
                  </a:moveTo>
                  <a:lnTo>
                    <a:pt x="12700" y="1268730"/>
                  </a:lnTo>
                  <a:lnTo>
                    <a:pt x="320040" y="1541780"/>
                  </a:lnTo>
                  <a:lnTo>
                    <a:pt x="1672590" y="12700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8684" t="-98206" r="-65455" b="7644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5D578B85-2A30-4840-8B68-DDDE2A2DF6B6}"/>
                </a:ext>
              </a:extLst>
            </p:cNvPr>
            <p:cNvSpPr/>
            <p:nvPr/>
          </p:nvSpPr>
          <p:spPr>
            <a:xfrm>
              <a:off x="-12700" y="431800"/>
              <a:ext cx="2921000" cy="1041400"/>
            </a:xfrm>
            <a:custGeom>
              <a:avLst/>
              <a:gdLst>
                <a:gd name="connsiteX0" fmla="*/ 12700 w 2921000"/>
                <a:gd name="connsiteY0" fmla="*/ 1031240 h 1041400"/>
                <a:gd name="connsiteX1" fmla="*/ 2912110 w 2921000"/>
                <a:gd name="connsiteY1" fmla="*/ 415290 h 1041400"/>
                <a:gd name="connsiteX2" fmla="*/ 2827020 w 2921000"/>
                <a:gd name="connsiteY2" fmla="*/ 12700 h 1041400"/>
                <a:gd name="connsiteX3" fmla="*/ 12700 w 2921000"/>
                <a:gd name="connsiteY3" fmla="*/ 610870 h 104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1000" h="1041400">
                  <a:moveTo>
                    <a:pt x="12700" y="1031240"/>
                  </a:moveTo>
                  <a:lnTo>
                    <a:pt x="2912110" y="415290"/>
                  </a:lnTo>
                  <a:lnTo>
                    <a:pt x="2827020" y="12700"/>
                  </a:lnTo>
                  <a:lnTo>
                    <a:pt x="12700" y="610870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-32063" t="15838" r="1073" b="-15838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9E87D68E-7B06-4D4A-BAE3-650770DBFBE6}"/>
                </a:ext>
              </a:extLst>
            </p:cNvPr>
            <p:cNvSpPr/>
            <p:nvPr/>
          </p:nvSpPr>
          <p:spPr>
            <a:xfrm>
              <a:off x="5916930" y="5568950"/>
              <a:ext cx="1358900" cy="1295400"/>
            </a:xfrm>
            <a:custGeom>
              <a:avLst/>
              <a:gdLst>
                <a:gd name="connsiteX0" fmla="*/ 12700 w 1358900"/>
                <a:gd name="connsiteY0" fmla="*/ 1289050 h 1295400"/>
                <a:gd name="connsiteX1" fmla="*/ 538480 w 1358900"/>
                <a:gd name="connsiteY1" fmla="*/ 1289050 h 1295400"/>
                <a:gd name="connsiteX2" fmla="*/ 1350010 w 1358900"/>
                <a:gd name="connsiteY2" fmla="*/ 269240 h 1295400"/>
                <a:gd name="connsiteX3" fmla="*/ 1028700 w 1358900"/>
                <a:gd name="connsiteY3" fmla="*/ 12700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8900" h="1295400">
                  <a:moveTo>
                    <a:pt x="12700" y="1289050"/>
                  </a:moveTo>
                  <a:lnTo>
                    <a:pt x="538480" y="1289050"/>
                  </a:lnTo>
                  <a:lnTo>
                    <a:pt x="1350010" y="269240"/>
                  </a:lnTo>
                  <a:lnTo>
                    <a:pt x="1028700" y="12700"/>
                  </a:lnTo>
                  <a:close/>
                </a:path>
              </a:pathLst>
            </a:custGeom>
            <a:blipFill>
              <a:blip r:embed="rId4"/>
              <a:srcRect/>
              <a:stretch>
                <a:fillRect l="-121206" t="11183" r="13010" b="-182361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70744E0D-4320-4203-ABA0-DC9D0B329E16}"/>
                </a:ext>
              </a:extLst>
            </p:cNvPr>
            <p:cNvSpPr/>
            <p:nvPr/>
          </p:nvSpPr>
          <p:spPr>
            <a:xfrm>
              <a:off x="7754620" y="4657090"/>
              <a:ext cx="4445000" cy="1765300"/>
            </a:xfrm>
            <a:custGeom>
              <a:avLst/>
              <a:gdLst>
                <a:gd name="connsiteX0" fmla="*/ 187961 w 4445000"/>
                <a:gd name="connsiteY0" fmla="*/ 12700 h 1765300"/>
                <a:gd name="connsiteX1" fmla="*/ 12700 w 4445000"/>
                <a:gd name="connsiteY1" fmla="*/ 859790 h 1765300"/>
                <a:gd name="connsiteX2" fmla="*/ 4434840 w 4445000"/>
                <a:gd name="connsiteY2" fmla="*/ 1753870 h 1765300"/>
                <a:gd name="connsiteX3" fmla="*/ 4434840 w 4445000"/>
                <a:gd name="connsiteY3" fmla="*/ 871220 h 176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45000" h="1765300">
                  <a:moveTo>
                    <a:pt x="187961" y="12700"/>
                  </a:moveTo>
                  <a:lnTo>
                    <a:pt x="12700" y="859790"/>
                  </a:lnTo>
                  <a:lnTo>
                    <a:pt x="4434840" y="1753870"/>
                  </a:lnTo>
                  <a:lnTo>
                    <a:pt x="4434840" y="871220"/>
                  </a:lnTo>
                  <a:close/>
                </a:path>
              </a:pathLst>
            </a:custGeom>
            <a:gradFill>
              <a:gsLst>
                <a:gs pos="100000">
                  <a:schemeClr val="tx1"/>
                </a:gs>
                <a:gs pos="0">
                  <a:schemeClr val="tx2"/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88CFBA9-D870-41CC-A059-97970304A115}"/>
                </a:ext>
              </a:extLst>
            </p:cNvPr>
            <p:cNvSpPr/>
            <p:nvPr/>
          </p:nvSpPr>
          <p:spPr>
            <a:xfrm>
              <a:off x="6718300" y="1951990"/>
              <a:ext cx="5473700" cy="3289300"/>
            </a:xfrm>
            <a:custGeom>
              <a:avLst/>
              <a:gdLst>
                <a:gd name="connsiteX0" fmla="*/ 5471160 w 5473700"/>
                <a:gd name="connsiteY0" fmla="*/ 1239520 h 3289300"/>
                <a:gd name="connsiteX1" fmla="*/ 513080 w 5473700"/>
                <a:gd name="connsiteY1" fmla="*/ 12700 h 3289300"/>
                <a:gd name="connsiteX2" fmla="*/ 12700 w 5473700"/>
                <a:gd name="connsiteY2" fmla="*/ 1934210 h 3289300"/>
                <a:gd name="connsiteX3" fmla="*/ 5471160 w 5473700"/>
                <a:gd name="connsiteY3" fmla="*/ 3285490 h 328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73700" h="3289300">
                  <a:moveTo>
                    <a:pt x="5471160" y="1239520"/>
                  </a:moveTo>
                  <a:lnTo>
                    <a:pt x="513080" y="12700"/>
                  </a:lnTo>
                  <a:lnTo>
                    <a:pt x="12700" y="1934210"/>
                  </a:lnTo>
                  <a:lnTo>
                    <a:pt x="5471160" y="3285490"/>
                  </a:lnTo>
                  <a:close/>
                </a:path>
              </a:pathLst>
            </a:custGeom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10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6A242F88-3014-41DD-BA5C-BEE53C5FBC5C}"/>
                </a:ext>
              </a:extLst>
            </p:cNvPr>
            <p:cNvSpPr/>
            <p:nvPr/>
          </p:nvSpPr>
          <p:spPr>
            <a:xfrm>
              <a:off x="-12700" y="1065530"/>
              <a:ext cx="6286500" cy="5397500"/>
            </a:xfrm>
            <a:custGeom>
              <a:avLst/>
              <a:gdLst>
                <a:gd name="connsiteX0" fmla="*/ 12700 w 6286500"/>
                <a:gd name="connsiteY0" fmla="*/ 1008380 h 5397500"/>
                <a:gd name="connsiteX1" fmla="*/ 12700 w 6286500"/>
                <a:gd name="connsiteY1" fmla="*/ 1046480 h 5397500"/>
                <a:gd name="connsiteX2" fmla="*/ 5509260 w 6286500"/>
                <a:gd name="connsiteY2" fmla="*/ 57150 h 5397500"/>
                <a:gd name="connsiteX3" fmla="*/ 6238240 w 6286500"/>
                <a:gd name="connsiteY3" fmla="*/ 4236720 h 5397500"/>
                <a:gd name="connsiteX4" fmla="*/ 12700 w 6286500"/>
                <a:gd name="connsiteY4" fmla="*/ 5356860 h 5397500"/>
                <a:gd name="connsiteX5" fmla="*/ 12700 w 6286500"/>
                <a:gd name="connsiteY5" fmla="*/ 5394960 h 5397500"/>
                <a:gd name="connsiteX6" fmla="*/ 6263640 w 6286500"/>
                <a:gd name="connsiteY6" fmla="*/ 4271010 h 5397500"/>
                <a:gd name="connsiteX7" fmla="*/ 6282690 w 6286500"/>
                <a:gd name="connsiteY7" fmla="*/ 4267200 h 5397500"/>
                <a:gd name="connsiteX8" fmla="*/ 5541010 w 6286500"/>
                <a:gd name="connsiteY8" fmla="*/ 12700 h 539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86500" h="5397500">
                  <a:moveTo>
                    <a:pt x="12700" y="1008380"/>
                  </a:moveTo>
                  <a:lnTo>
                    <a:pt x="12700" y="1046480"/>
                  </a:lnTo>
                  <a:lnTo>
                    <a:pt x="5509260" y="57150"/>
                  </a:lnTo>
                  <a:lnTo>
                    <a:pt x="6238240" y="4236720"/>
                  </a:lnTo>
                  <a:lnTo>
                    <a:pt x="12700" y="5356860"/>
                  </a:lnTo>
                  <a:lnTo>
                    <a:pt x="12700" y="5394960"/>
                  </a:lnTo>
                  <a:lnTo>
                    <a:pt x="6263640" y="4271010"/>
                  </a:lnTo>
                  <a:lnTo>
                    <a:pt x="6282690" y="4267200"/>
                  </a:lnTo>
                  <a:lnTo>
                    <a:pt x="5541010" y="12700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0253D3E1-4DA1-48D6-AC1F-7C97914E3B63}"/>
                </a:ext>
              </a:extLst>
            </p:cNvPr>
            <p:cNvSpPr/>
            <p:nvPr/>
          </p:nvSpPr>
          <p:spPr>
            <a:xfrm>
              <a:off x="9467850" y="-12700"/>
              <a:ext cx="1727200" cy="1714500"/>
            </a:xfrm>
            <a:custGeom>
              <a:avLst/>
              <a:gdLst>
                <a:gd name="connsiteX0" fmla="*/ 1355090 w 1727200"/>
                <a:gd name="connsiteY0" fmla="*/ 1706880 h 1714500"/>
                <a:gd name="connsiteX1" fmla="*/ 1719580 w 1727200"/>
                <a:gd name="connsiteY1" fmla="*/ 12700 h 1714500"/>
                <a:gd name="connsiteX2" fmla="*/ 314960 w 1727200"/>
                <a:gd name="connsiteY2" fmla="*/ 12700 h 1714500"/>
                <a:gd name="connsiteX3" fmla="*/ 12700 w 1727200"/>
                <a:gd name="connsiteY3" fmla="*/ 1413510 h 171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7200" h="1714500">
                  <a:moveTo>
                    <a:pt x="1355090" y="1706880"/>
                  </a:moveTo>
                  <a:lnTo>
                    <a:pt x="1719580" y="12700"/>
                  </a:lnTo>
                  <a:lnTo>
                    <a:pt x="314960" y="12700"/>
                  </a:lnTo>
                  <a:lnTo>
                    <a:pt x="12700" y="141351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0">
                  <a:schemeClr val="accent6"/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" name="Subtitle 2">
            <a:extLst>
              <a:ext uri="{FF2B5EF4-FFF2-40B4-BE49-F238E27FC236}">
                <a16:creationId xmlns:a16="http://schemas.microsoft.com/office/drawing/2014/main" id="{14E79CE3-6B36-4090-99A1-F1D0E79B427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 rot="720000">
            <a:off x="8126323" y="5127866"/>
            <a:ext cx="3963590" cy="858767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2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</a:t>
            </a:r>
          </a:p>
        </p:txBody>
      </p:sp>
      <p:sp>
        <p:nvSpPr>
          <p:cNvPr id="42" name="Picture Placeholder 26">
            <a:extLst>
              <a:ext uri="{FF2B5EF4-FFF2-40B4-BE49-F238E27FC236}">
                <a16:creationId xmlns:a16="http://schemas.microsoft.com/office/drawing/2014/main" id="{C109A47C-99A8-42F1-AF6B-F5CB08E6BC9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" y="1115082"/>
            <a:ext cx="6230657" cy="5314602"/>
          </a:xfrm>
          <a:custGeom>
            <a:avLst/>
            <a:gdLst>
              <a:gd name="connsiteX0" fmla="*/ 0 w 5738813"/>
              <a:gd name="connsiteY0" fmla="*/ 5403850 h 5403850"/>
              <a:gd name="connsiteX1" fmla="*/ 1350963 w 5738813"/>
              <a:gd name="connsiteY1" fmla="*/ 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38813"/>
              <a:gd name="connsiteY0" fmla="*/ 5403850 h 5403850"/>
              <a:gd name="connsiteX1" fmla="*/ 11560 w 5738813"/>
              <a:gd name="connsiteY1" fmla="*/ 644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46572"/>
              <a:gd name="connsiteY0" fmla="*/ 5397410 h 5397410"/>
              <a:gd name="connsiteX1" fmla="*/ 11560 w 5746572"/>
              <a:gd name="connsiteY1" fmla="*/ 0 h 5397410"/>
              <a:gd name="connsiteX2" fmla="*/ 5746572 w 5746572"/>
              <a:gd name="connsiteY2" fmla="*/ 6439 h 5397410"/>
              <a:gd name="connsiteX3" fmla="*/ 5738813 w 5746572"/>
              <a:gd name="connsiteY3" fmla="*/ 5397410 h 5397410"/>
              <a:gd name="connsiteX4" fmla="*/ 0 w 5746572"/>
              <a:gd name="connsiteY4" fmla="*/ 5397410 h 5397410"/>
              <a:gd name="connsiteX0" fmla="*/ 0 w 6092996"/>
              <a:gd name="connsiteY0" fmla="*/ 5397410 h 5397410"/>
              <a:gd name="connsiteX1" fmla="*/ 11560 w 6092996"/>
              <a:gd name="connsiteY1" fmla="*/ 0 h 5397410"/>
              <a:gd name="connsiteX2" fmla="*/ 5746572 w 6092996"/>
              <a:gd name="connsiteY2" fmla="*/ 6439 h 5397410"/>
              <a:gd name="connsiteX3" fmla="*/ 6092982 w 6092996"/>
              <a:gd name="connsiteY3" fmla="*/ 4940210 h 5397410"/>
              <a:gd name="connsiteX4" fmla="*/ 0 w 6092996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408602 h 5408602"/>
              <a:gd name="connsiteX1" fmla="*/ 11560 w 6092982"/>
              <a:gd name="connsiteY1" fmla="*/ 0 h 5408602"/>
              <a:gd name="connsiteX2" fmla="*/ 5746572 w 6092982"/>
              <a:gd name="connsiteY2" fmla="*/ 6439 h 5408602"/>
              <a:gd name="connsiteX3" fmla="*/ 6092982 w 6092982"/>
              <a:gd name="connsiteY3" fmla="*/ 4940210 h 5408602"/>
              <a:gd name="connsiteX4" fmla="*/ 0 w 6092982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46572 w 6065273"/>
              <a:gd name="connsiteY2" fmla="*/ 6439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12034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841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693 w 6065966"/>
              <a:gd name="connsiteY0" fmla="*/ 5408602 h 5408602"/>
              <a:gd name="connsiteX1" fmla="*/ 1170 w 6065966"/>
              <a:gd name="connsiteY1" fmla="*/ 0 h 5408602"/>
              <a:gd name="connsiteX2" fmla="*/ 5725098 w 6065966"/>
              <a:gd name="connsiteY2" fmla="*/ 841 h 5408602"/>
              <a:gd name="connsiteX3" fmla="*/ 6065966 w 6065966"/>
              <a:gd name="connsiteY3" fmla="*/ 4979386 h 5408602"/>
              <a:gd name="connsiteX4" fmla="*/ 693 w 60659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725098 w 6218366"/>
              <a:gd name="connsiteY2" fmla="*/ 841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496498 w 6218366"/>
              <a:gd name="connsiteY2" fmla="*/ 39317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369285 h 5369285"/>
              <a:gd name="connsiteX1" fmla="*/ 1170 w 6218366"/>
              <a:gd name="connsiteY1" fmla="*/ 1012345 h 5369285"/>
              <a:gd name="connsiteX2" fmla="*/ 5496498 w 6218366"/>
              <a:gd name="connsiteY2" fmla="*/ 0 h 5369285"/>
              <a:gd name="connsiteX3" fmla="*/ 6218366 w 6218366"/>
              <a:gd name="connsiteY3" fmla="*/ 4196211 h 5369285"/>
              <a:gd name="connsiteX4" fmla="*/ 693 w 6218366"/>
              <a:gd name="connsiteY4" fmla="*/ 5369285 h 5369285"/>
              <a:gd name="connsiteX0" fmla="*/ 693 w 6225320"/>
              <a:gd name="connsiteY0" fmla="*/ 5369285 h 5369285"/>
              <a:gd name="connsiteX1" fmla="*/ 1170 w 6225320"/>
              <a:gd name="connsiteY1" fmla="*/ 1012345 h 5369285"/>
              <a:gd name="connsiteX2" fmla="*/ 5496498 w 6225320"/>
              <a:gd name="connsiteY2" fmla="*/ 0 h 5369285"/>
              <a:gd name="connsiteX3" fmla="*/ 6225320 w 6225320"/>
              <a:gd name="connsiteY3" fmla="*/ 4224299 h 5369285"/>
              <a:gd name="connsiteX4" fmla="*/ 693 w 6225320"/>
              <a:gd name="connsiteY4" fmla="*/ 5369285 h 5369285"/>
              <a:gd name="connsiteX0" fmla="*/ 3850 w 6225001"/>
              <a:gd name="connsiteY0" fmla="*/ 5358752 h 5358752"/>
              <a:gd name="connsiteX1" fmla="*/ 851 w 6225001"/>
              <a:gd name="connsiteY1" fmla="*/ 1012345 h 5358752"/>
              <a:gd name="connsiteX2" fmla="*/ 5496179 w 6225001"/>
              <a:gd name="connsiteY2" fmla="*/ 0 h 5358752"/>
              <a:gd name="connsiteX3" fmla="*/ 6225001 w 6225001"/>
              <a:gd name="connsiteY3" fmla="*/ 4224299 h 5358752"/>
              <a:gd name="connsiteX4" fmla="*/ 3850 w 6225001"/>
              <a:gd name="connsiteY4" fmla="*/ 5358752 h 5358752"/>
              <a:gd name="connsiteX0" fmla="*/ 3850 w 6230428"/>
              <a:gd name="connsiteY0" fmla="*/ 5358752 h 5358752"/>
              <a:gd name="connsiteX1" fmla="*/ 851 w 6230428"/>
              <a:gd name="connsiteY1" fmla="*/ 1012345 h 5358752"/>
              <a:gd name="connsiteX2" fmla="*/ 5496179 w 6230428"/>
              <a:gd name="connsiteY2" fmla="*/ 0 h 5358752"/>
              <a:gd name="connsiteX3" fmla="*/ 6230428 w 6230428"/>
              <a:gd name="connsiteY3" fmla="*/ 4229780 h 5358752"/>
              <a:gd name="connsiteX4" fmla="*/ 3850 w 6230428"/>
              <a:gd name="connsiteY4" fmla="*/ 5358752 h 5358752"/>
              <a:gd name="connsiteX0" fmla="*/ 3850 w 6230428"/>
              <a:gd name="connsiteY0" fmla="*/ 5361493 h 5361493"/>
              <a:gd name="connsiteX1" fmla="*/ 851 w 6230428"/>
              <a:gd name="connsiteY1" fmla="*/ 1015086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1493 h 5361493"/>
              <a:gd name="connsiteX1" fmla="*/ 851 w 6230428"/>
              <a:gd name="connsiteY1" fmla="*/ 1009607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4233 h 5364233"/>
              <a:gd name="connsiteX1" fmla="*/ 851 w 6230428"/>
              <a:gd name="connsiteY1" fmla="*/ 1009607 h 5364233"/>
              <a:gd name="connsiteX2" fmla="*/ 5501605 w 6230428"/>
              <a:gd name="connsiteY2" fmla="*/ 0 h 5364233"/>
              <a:gd name="connsiteX3" fmla="*/ 6230428 w 6230428"/>
              <a:gd name="connsiteY3" fmla="*/ 4232521 h 5364233"/>
              <a:gd name="connsiteX4" fmla="*/ 3850 w 6230428"/>
              <a:gd name="connsiteY4" fmla="*/ 5364233 h 5364233"/>
              <a:gd name="connsiteX0" fmla="*/ 1366 w 6230657"/>
              <a:gd name="connsiteY0" fmla="*/ 5366973 h 5366973"/>
              <a:gd name="connsiteX1" fmla="*/ 1080 w 6230657"/>
              <a:gd name="connsiteY1" fmla="*/ 1009607 h 5366973"/>
              <a:gd name="connsiteX2" fmla="*/ 5501834 w 6230657"/>
              <a:gd name="connsiteY2" fmla="*/ 0 h 5366973"/>
              <a:gd name="connsiteX3" fmla="*/ 6230657 w 6230657"/>
              <a:gd name="connsiteY3" fmla="*/ 4232521 h 5366973"/>
              <a:gd name="connsiteX4" fmla="*/ 1366 w 6230657"/>
              <a:gd name="connsiteY4" fmla="*/ 5366973 h 5366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30657" h="5366973">
                <a:moveTo>
                  <a:pt x="1366" y="5366973"/>
                </a:moveTo>
                <a:cubicBezTo>
                  <a:pt x="5219" y="3567836"/>
                  <a:pt x="-2773" y="2808744"/>
                  <a:pt x="1080" y="1009607"/>
                </a:cubicBezTo>
                <a:lnTo>
                  <a:pt x="5501834" y="0"/>
                </a:lnTo>
                <a:lnTo>
                  <a:pt x="6230657" y="4232521"/>
                </a:lnTo>
                <a:lnTo>
                  <a:pt x="1366" y="5366973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92DD61-4420-4806-AA96-2BCD8FCA8C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 rot="840000">
            <a:off x="7262451" y="2726139"/>
            <a:ext cx="4851352" cy="1827069"/>
          </a:xfrm>
        </p:spPr>
        <p:txBody>
          <a:bodyPr anchor="ctr" anchorCtr="0">
            <a:normAutofit/>
          </a:bodyPr>
          <a:lstStyle>
            <a:lvl1pPr algn="l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Presentation</a:t>
            </a:r>
            <a:br>
              <a:rPr lang="en-US" noProof="0"/>
            </a:br>
            <a:r>
              <a:rPr lang="en-US" noProof="0"/>
              <a:t>Title</a:t>
            </a:r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01A16A82-6F5C-4DAC-A624-CA3711A1B02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720000">
            <a:off x="9571721" y="580664"/>
            <a:ext cx="1391775" cy="858837"/>
          </a:xfrm>
        </p:spPr>
        <p:txBody>
          <a:bodyPr>
            <a:normAutofit/>
          </a:bodyPr>
          <a:lstStyle>
            <a:lvl1pPr marL="0" indent="0" algn="ctr">
              <a:buNone/>
              <a:defRPr sz="2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MONTH</a:t>
            </a:r>
            <a:br>
              <a:rPr lang="en-US" noProof="0"/>
            </a:br>
            <a:r>
              <a:rPr lang="en-US" noProof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7966717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C1685-7933-4893-93CD-584791D7F10F}" type="datetime3">
              <a:rPr lang="en-US" smtClean="0"/>
              <a:t>9 January 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10078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1780D-DAAC-4CAC-AE62-1A67156FB528}" type="datetime3">
              <a:rPr lang="en-US" smtClean="0"/>
              <a:t>9 January 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5421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D25B4-CC4C-4EFB-A44E-87BF4A4DC3F4}" type="datetime3">
              <a:rPr lang="en-US" smtClean="0"/>
              <a:t>9 January 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27975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DA938-F1B5-4E67-A02C-9BCC4C2F9DA0}" type="datetime3">
              <a:rPr lang="en-US" smtClean="0"/>
              <a:t>9 January 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97916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2AD15-594A-4FB9-B2B8-10786D4C4BC0}" type="datetime3">
              <a:rPr lang="en-US" smtClean="0"/>
              <a:t>9 January 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24879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5B283-5B98-4FE8-8FC6-B76E00DC4565}" type="datetime3">
              <a:rPr lang="en-US" smtClean="0"/>
              <a:t>9 January 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83630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294A2-9656-4745-B2D6-CACA84C83854}" type="datetime3">
              <a:rPr lang="en-US" smtClean="0"/>
              <a:t>9 January 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1605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998D2-4126-411A-8949-6F4D826F56A2}" type="datetime3">
              <a:rPr lang="en-US" smtClean="0"/>
              <a:t>9 January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9487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ED719-B36A-46AD-9CFF-82BE8320A41F}" type="datetime3">
              <a:rPr lang="en-US" smtClean="0"/>
              <a:t>9 January 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73784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704C3-F6CC-498F-BC59-5F55BF57AFC9}" type="datetime3">
              <a:rPr lang="en-US" smtClean="0"/>
              <a:t>9 January 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08978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FEE24-E4A7-4E9A-95AD-6574493E8F41}" type="datetime3">
              <a:rPr lang="en-US" smtClean="0"/>
              <a:t>9 January 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31189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50551-4CE6-4950-8D1F-8A1EE9D6E42D}" type="datetime3">
              <a:rPr lang="en-US" smtClean="0"/>
              <a:t>9 January 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98051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aphic 16">
            <a:extLst>
              <a:ext uri="{FF2B5EF4-FFF2-40B4-BE49-F238E27FC236}">
                <a16:creationId xmlns:a16="http://schemas.microsoft.com/office/drawing/2014/main" id="{AD638337-297E-49B3-AE0F-B36EC9D01661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2FA8DCE5-120B-4D39-B899-95EBEC388DEA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53F4B5D3-A813-434A-B7AA-8FEE19B9CF16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DFBA5C-859C-4C16-8ECF-9FCA37E77DD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2442380"/>
            <a:ext cx="3913632" cy="804672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72000" bIns="72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BF8466-F90A-4774-B172-0061F1A79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A6D05-D16B-4603-A323-876374AD20C5}" type="datetime3">
              <a:rPr lang="en-US" noProof="0" smtClean="0"/>
              <a:t>9 January 2021</a:t>
            </a:fld>
            <a:endParaRPr lang="en-US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C76C28-113A-459C-BD12-125E112B1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endParaRPr lang="en-US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51ADD0-1305-43DD-A03D-2FE3B5D0E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0" name="Graphic 23">
            <a:extLst>
              <a:ext uri="{FF2B5EF4-FFF2-40B4-BE49-F238E27FC236}">
                <a16:creationId xmlns:a16="http://schemas.microsoft.com/office/drawing/2014/main" id="{74E08599-4D6A-4CDA-9228-3DBD31E1E64D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1" name="Graphic 6">
            <a:extLst>
              <a:ext uri="{FF2B5EF4-FFF2-40B4-BE49-F238E27FC236}">
                <a16:creationId xmlns:a16="http://schemas.microsoft.com/office/drawing/2014/main" id="{548D0821-4E36-47CF-A7AC-8FB339F5F24A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F708432B-D626-47BC-8C1E-E5F2ADCDCE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46111" y="974881"/>
            <a:ext cx="3933620" cy="734415"/>
          </a:xfrm>
        </p:spPr>
        <p:txBody>
          <a:bodyPr anchor="b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Text Layout 1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B8041375-FFF3-48A5-8985-52AD4D496A6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8990" y="3392622"/>
            <a:ext cx="3913188" cy="2249488"/>
          </a:xfrm>
        </p:spPr>
        <p:txBody>
          <a:bodyPr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2"/>
              </a:buClr>
              <a:defRPr sz="1600" b="0"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grpSp>
        <p:nvGrpSpPr>
          <p:cNvPr id="19" name="Graphic 17">
            <a:extLst>
              <a:ext uri="{FF2B5EF4-FFF2-40B4-BE49-F238E27FC236}">
                <a16:creationId xmlns:a16="http://schemas.microsoft.com/office/drawing/2014/main" id="{1CF7F5A7-666B-4C97-8F1C-0930361F612E}"/>
              </a:ext>
            </a:extLst>
          </p:cNvPr>
          <p:cNvGrpSpPr/>
          <p:nvPr/>
        </p:nvGrpSpPr>
        <p:grpSpPr>
          <a:xfrm>
            <a:off x="5530724" y="0"/>
            <a:ext cx="6340653" cy="6429600"/>
            <a:chOff x="5530724" y="0"/>
            <a:chExt cx="6340653" cy="6429600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E7BC95EC-0C9A-48BD-BC1E-AF1C1DA9C02C}"/>
                </a:ext>
              </a:extLst>
            </p:cNvPr>
            <p:cNvSpPr/>
            <p:nvPr/>
          </p:nvSpPr>
          <p:spPr>
            <a:xfrm>
              <a:off x="5518024" y="-12700"/>
              <a:ext cx="2287209" cy="5565543"/>
            </a:xfrm>
            <a:custGeom>
              <a:avLst/>
              <a:gdLst>
                <a:gd name="connsiteX0" fmla="*/ 1132162 w 2287209"/>
                <a:gd name="connsiteY0" fmla="*/ 5560454 h 5565543"/>
                <a:gd name="connsiteX1" fmla="*/ 2283391 w 2287209"/>
                <a:gd name="connsiteY1" fmla="*/ 12700 h 5565543"/>
                <a:gd name="connsiteX2" fmla="*/ 552736 w 2287209"/>
                <a:gd name="connsiteY2" fmla="*/ 12700 h 5565543"/>
                <a:gd name="connsiteX3" fmla="*/ 12700 w 2287209"/>
                <a:gd name="connsiteY3" fmla="*/ 5359688 h 5565543"/>
                <a:gd name="connsiteX4" fmla="*/ 1132162 w 2287209"/>
                <a:gd name="connsiteY4" fmla="*/ 5560454 h 5565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87209" h="5565543">
                  <a:moveTo>
                    <a:pt x="1132162" y="5560454"/>
                  </a:moveTo>
                  <a:lnTo>
                    <a:pt x="2283391" y="12700"/>
                  </a:lnTo>
                  <a:lnTo>
                    <a:pt x="552736" y="12700"/>
                  </a:lnTo>
                  <a:cubicBezTo>
                    <a:pt x="569255" y="560360"/>
                    <a:pt x="573067" y="2477804"/>
                    <a:pt x="12700" y="5359688"/>
                  </a:cubicBezTo>
                  <a:cubicBezTo>
                    <a:pt x="363406" y="5395267"/>
                    <a:pt x="1132162" y="5560454"/>
                    <a:pt x="1132162" y="5560454"/>
                  </a:cubicBezTo>
                  <a:close/>
                </a:path>
              </a:pathLst>
            </a:custGeom>
            <a:gradFill flip="none" rotWithShape="1">
              <a:gsLst>
                <a:gs pos="3000">
                  <a:schemeClr val="accent5">
                    <a:alpha val="6000"/>
                  </a:schemeClr>
                </a:gs>
                <a:gs pos="100000">
                  <a:schemeClr val="accent5">
                    <a:alpha val="50000"/>
                  </a:schemeClr>
                </a:gs>
              </a:gsLst>
              <a:lin ang="5880000" scaled="0"/>
              <a:tileRect/>
            </a:gra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DF5F80F8-FA23-4496-B401-E10D70AC21A8}"/>
                </a:ext>
              </a:extLst>
            </p:cNvPr>
            <p:cNvSpPr/>
            <p:nvPr/>
          </p:nvSpPr>
          <p:spPr>
            <a:xfrm>
              <a:off x="5537084" y="-12700"/>
              <a:ext cx="6340653" cy="6455013"/>
            </a:xfrm>
            <a:custGeom>
              <a:avLst/>
              <a:gdLst>
                <a:gd name="connsiteX0" fmla="*/ 5080140 w 6340653"/>
                <a:gd name="connsiteY0" fmla="*/ 6446112 h 6455013"/>
                <a:gd name="connsiteX1" fmla="*/ 6334294 w 6340653"/>
                <a:gd name="connsiteY1" fmla="*/ 545112 h 6455013"/>
                <a:gd name="connsiteX2" fmla="*/ 3831070 w 6340653"/>
                <a:gd name="connsiteY2" fmla="*/ 12700 h 6455013"/>
                <a:gd name="connsiteX3" fmla="*/ 1151222 w 6340653"/>
                <a:gd name="connsiteY3" fmla="*/ 12700 h 6455013"/>
                <a:gd name="connsiteX4" fmla="*/ 12700 w 6340653"/>
                <a:gd name="connsiteY4" fmla="*/ 5369854 h 6455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40653" h="6455013">
                  <a:moveTo>
                    <a:pt x="5080140" y="6446112"/>
                  </a:moveTo>
                  <a:lnTo>
                    <a:pt x="6334294" y="545112"/>
                  </a:lnTo>
                  <a:lnTo>
                    <a:pt x="3831070" y="12700"/>
                  </a:lnTo>
                  <a:lnTo>
                    <a:pt x="1151222" y="12700"/>
                  </a:lnTo>
                  <a:lnTo>
                    <a:pt x="12700" y="536985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0" scaled="1"/>
            </a:gra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65F2E539-DDA4-47DC-A929-17C7DB4D8C88}"/>
                </a:ext>
              </a:extLst>
            </p:cNvPr>
            <p:cNvSpPr/>
            <p:nvPr/>
          </p:nvSpPr>
          <p:spPr>
            <a:xfrm>
              <a:off x="5830609" y="-12700"/>
              <a:ext cx="5756144" cy="6150052"/>
            </a:xfrm>
            <a:custGeom>
              <a:avLst/>
              <a:gdLst>
                <a:gd name="connsiteX0" fmla="*/ 5715476 w 5756143"/>
                <a:gd name="connsiteY0" fmla="*/ 764938 h 6150052"/>
                <a:gd name="connsiteX1" fmla="*/ 4579496 w 5756143"/>
                <a:gd name="connsiteY1" fmla="*/ 6113197 h 6150052"/>
                <a:gd name="connsiteX2" fmla="*/ 43196 w 5756143"/>
                <a:gd name="connsiteY2" fmla="*/ 5150027 h 6150052"/>
                <a:gd name="connsiteX3" fmla="*/ 1134704 w 5756143"/>
                <a:gd name="connsiteY3" fmla="*/ 12700 h 6150052"/>
                <a:gd name="connsiteX4" fmla="*/ 1109290 w 5756143"/>
                <a:gd name="connsiteY4" fmla="*/ 12700 h 6150052"/>
                <a:gd name="connsiteX5" fmla="*/ 12700 w 5756143"/>
                <a:gd name="connsiteY5" fmla="*/ 5169087 h 6150052"/>
                <a:gd name="connsiteX6" fmla="*/ 4598556 w 5756143"/>
                <a:gd name="connsiteY6" fmla="*/ 6143693 h 6150052"/>
                <a:gd name="connsiteX7" fmla="*/ 5743431 w 5756143"/>
                <a:gd name="connsiteY7" fmla="*/ 757314 h 6150052"/>
                <a:gd name="connsiteX8" fmla="*/ 5745972 w 5756143"/>
                <a:gd name="connsiteY8" fmla="*/ 744607 h 6150052"/>
                <a:gd name="connsiteX9" fmla="*/ 2299910 w 5756143"/>
                <a:gd name="connsiteY9" fmla="*/ 12700 h 6150052"/>
                <a:gd name="connsiteX10" fmla="*/ 2177925 w 5756143"/>
                <a:gd name="connsiteY10" fmla="*/ 12700 h 6150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756143" h="6150052">
                  <a:moveTo>
                    <a:pt x="5715476" y="764938"/>
                  </a:moveTo>
                  <a:lnTo>
                    <a:pt x="4579496" y="6113197"/>
                  </a:lnTo>
                  <a:lnTo>
                    <a:pt x="43196" y="5150027"/>
                  </a:lnTo>
                  <a:lnTo>
                    <a:pt x="1134704" y="12700"/>
                  </a:lnTo>
                  <a:lnTo>
                    <a:pt x="1109290" y="12700"/>
                  </a:lnTo>
                  <a:lnTo>
                    <a:pt x="12700" y="5169087"/>
                  </a:lnTo>
                  <a:lnTo>
                    <a:pt x="4598556" y="6143693"/>
                  </a:lnTo>
                  <a:lnTo>
                    <a:pt x="5743431" y="757314"/>
                  </a:lnTo>
                  <a:lnTo>
                    <a:pt x="5745972" y="744607"/>
                  </a:lnTo>
                  <a:lnTo>
                    <a:pt x="2299910" y="12700"/>
                  </a:lnTo>
                  <a:lnTo>
                    <a:pt x="2177925" y="12700"/>
                  </a:lnTo>
                  <a:close/>
                </a:path>
              </a:pathLst>
            </a:custGeom>
            <a:solidFill>
              <a:schemeClr val="bg1"/>
            </a:soli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76641E2E-882B-485E-AD7C-2BC054BEA52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 rot="720000">
            <a:off x="6384187" y="209524"/>
            <a:ext cx="4647699" cy="5472101"/>
          </a:xfrm>
          <a:custGeom>
            <a:avLst/>
            <a:gdLst>
              <a:gd name="connsiteX0" fmla="*/ 0 w 4643879"/>
              <a:gd name="connsiteY0" fmla="*/ 5462044 h 5462044"/>
              <a:gd name="connsiteX1" fmla="*/ 1160970 w 4643879"/>
              <a:gd name="connsiteY1" fmla="*/ 0 h 5462044"/>
              <a:gd name="connsiteX2" fmla="*/ 4643879 w 4643879"/>
              <a:gd name="connsiteY2" fmla="*/ 0 h 5462044"/>
              <a:gd name="connsiteX3" fmla="*/ 3482909 w 4643879"/>
              <a:gd name="connsiteY3" fmla="*/ 5462044 h 5462044"/>
              <a:gd name="connsiteX4" fmla="*/ 0 w 4643879"/>
              <a:gd name="connsiteY4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4643879 w 4643879"/>
              <a:gd name="connsiteY2" fmla="*/ 0 h 5462044"/>
              <a:gd name="connsiteX3" fmla="*/ 3482909 w 4643879"/>
              <a:gd name="connsiteY3" fmla="*/ 5462044 h 5462044"/>
              <a:gd name="connsiteX4" fmla="*/ 0 w 4643879"/>
              <a:gd name="connsiteY4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1026146 w 4643879"/>
              <a:gd name="connsiteY2" fmla="*/ 8068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5006 w 4643879"/>
              <a:gd name="connsiteY1" fmla="*/ 210263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5006 w 4643879"/>
              <a:gd name="connsiteY1" fmla="*/ 210263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4634592 w 4643879"/>
              <a:gd name="connsiteY4" fmla="*/ 5460922 h 5462044"/>
              <a:gd name="connsiteX5" fmla="*/ 0 w 4643879"/>
              <a:gd name="connsiteY5" fmla="*/ 5462044 h 5462044"/>
              <a:gd name="connsiteX0" fmla="*/ 0 w 4647218"/>
              <a:gd name="connsiteY0" fmla="*/ 5467184 h 5467184"/>
              <a:gd name="connsiteX1" fmla="*/ 8345 w 4647218"/>
              <a:gd name="connsiteY1" fmla="*/ 210263 h 5467184"/>
              <a:gd name="connsiteX2" fmla="*/ 1032823 w 4647218"/>
              <a:gd name="connsiteY2" fmla="*/ 2927 h 5467184"/>
              <a:gd name="connsiteX3" fmla="*/ 4647218 w 4647218"/>
              <a:gd name="connsiteY3" fmla="*/ 0 h 5467184"/>
              <a:gd name="connsiteX4" fmla="*/ 4637931 w 4647218"/>
              <a:gd name="connsiteY4" fmla="*/ 5460922 h 5467184"/>
              <a:gd name="connsiteX5" fmla="*/ 0 w 4647218"/>
              <a:gd name="connsiteY5" fmla="*/ 5467184 h 5467184"/>
              <a:gd name="connsiteX0" fmla="*/ 0 w 4647218"/>
              <a:gd name="connsiteY0" fmla="*/ 5467184 h 5467184"/>
              <a:gd name="connsiteX1" fmla="*/ 8345 w 4647218"/>
              <a:gd name="connsiteY1" fmla="*/ 210263 h 5467184"/>
              <a:gd name="connsiteX2" fmla="*/ 1032823 w 4647218"/>
              <a:gd name="connsiteY2" fmla="*/ 2927 h 5467184"/>
              <a:gd name="connsiteX3" fmla="*/ 4647218 w 4647218"/>
              <a:gd name="connsiteY3" fmla="*/ 0 h 5467184"/>
              <a:gd name="connsiteX4" fmla="*/ 4637931 w 4647218"/>
              <a:gd name="connsiteY4" fmla="*/ 5460922 h 5467184"/>
              <a:gd name="connsiteX5" fmla="*/ 0 w 4647218"/>
              <a:gd name="connsiteY5" fmla="*/ 5467184 h 5467184"/>
              <a:gd name="connsiteX0" fmla="*/ 0 w 4647218"/>
              <a:gd name="connsiteY0" fmla="*/ 5472101 h 5472101"/>
              <a:gd name="connsiteX1" fmla="*/ 8345 w 4647218"/>
              <a:gd name="connsiteY1" fmla="*/ 215180 h 5472101"/>
              <a:gd name="connsiteX2" fmla="*/ 1048878 w 4647218"/>
              <a:gd name="connsiteY2" fmla="*/ 0 h 5472101"/>
              <a:gd name="connsiteX3" fmla="*/ 4647218 w 4647218"/>
              <a:gd name="connsiteY3" fmla="*/ 4917 h 5472101"/>
              <a:gd name="connsiteX4" fmla="*/ 4637931 w 4647218"/>
              <a:gd name="connsiteY4" fmla="*/ 5465839 h 5472101"/>
              <a:gd name="connsiteX5" fmla="*/ 0 w 4647218"/>
              <a:gd name="connsiteY5" fmla="*/ 5472101 h 5472101"/>
              <a:gd name="connsiteX0" fmla="*/ 0 w 4647218"/>
              <a:gd name="connsiteY0" fmla="*/ 5472101 h 5472101"/>
              <a:gd name="connsiteX1" fmla="*/ 5908 w 4647218"/>
              <a:gd name="connsiteY1" fmla="*/ 224560 h 5472101"/>
              <a:gd name="connsiteX2" fmla="*/ 1048878 w 4647218"/>
              <a:gd name="connsiteY2" fmla="*/ 0 h 5472101"/>
              <a:gd name="connsiteX3" fmla="*/ 4647218 w 4647218"/>
              <a:gd name="connsiteY3" fmla="*/ 4917 h 5472101"/>
              <a:gd name="connsiteX4" fmla="*/ 4637931 w 4647218"/>
              <a:gd name="connsiteY4" fmla="*/ 5465839 h 5472101"/>
              <a:gd name="connsiteX5" fmla="*/ 0 w 4647218"/>
              <a:gd name="connsiteY5" fmla="*/ 5472101 h 5472101"/>
              <a:gd name="connsiteX0" fmla="*/ 481 w 4647699"/>
              <a:gd name="connsiteY0" fmla="*/ 5472101 h 5472101"/>
              <a:gd name="connsiteX1" fmla="*/ 1250 w 4647699"/>
              <a:gd name="connsiteY1" fmla="*/ 221221 h 5472101"/>
              <a:gd name="connsiteX2" fmla="*/ 1049359 w 4647699"/>
              <a:gd name="connsiteY2" fmla="*/ 0 h 5472101"/>
              <a:gd name="connsiteX3" fmla="*/ 4647699 w 4647699"/>
              <a:gd name="connsiteY3" fmla="*/ 4917 h 5472101"/>
              <a:gd name="connsiteX4" fmla="*/ 4638412 w 4647699"/>
              <a:gd name="connsiteY4" fmla="*/ 5465839 h 5472101"/>
              <a:gd name="connsiteX5" fmla="*/ 481 w 4647699"/>
              <a:gd name="connsiteY5" fmla="*/ 5472101 h 5472101"/>
              <a:gd name="connsiteX0" fmla="*/ 481 w 4647699"/>
              <a:gd name="connsiteY0" fmla="*/ 5472101 h 5472101"/>
              <a:gd name="connsiteX1" fmla="*/ 1250 w 4647699"/>
              <a:gd name="connsiteY1" fmla="*/ 221221 h 5472101"/>
              <a:gd name="connsiteX2" fmla="*/ 1049359 w 4647699"/>
              <a:gd name="connsiteY2" fmla="*/ 0 h 5472101"/>
              <a:gd name="connsiteX3" fmla="*/ 4647699 w 4647699"/>
              <a:gd name="connsiteY3" fmla="*/ 4917 h 5472101"/>
              <a:gd name="connsiteX4" fmla="*/ 4643537 w 4647699"/>
              <a:gd name="connsiteY4" fmla="*/ 5464749 h 5472101"/>
              <a:gd name="connsiteX5" fmla="*/ 481 w 4647699"/>
              <a:gd name="connsiteY5" fmla="*/ 5472101 h 5472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47699" h="5472101">
                <a:moveTo>
                  <a:pt x="481" y="5472101"/>
                </a:moveTo>
                <a:cubicBezTo>
                  <a:pt x="4478" y="3656033"/>
                  <a:pt x="-2747" y="2037289"/>
                  <a:pt x="1250" y="221221"/>
                </a:cubicBezTo>
                <a:lnTo>
                  <a:pt x="1049359" y="0"/>
                </a:lnTo>
                <a:lnTo>
                  <a:pt x="4647699" y="4917"/>
                </a:lnTo>
                <a:cubicBezTo>
                  <a:pt x="4644603" y="1825224"/>
                  <a:pt x="4646633" y="3644442"/>
                  <a:pt x="4643537" y="5464749"/>
                </a:cubicBezTo>
                <a:lnTo>
                  <a:pt x="481" y="5472101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59677623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ide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aphic 16">
            <a:extLst>
              <a:ext uri="{FF2B5EF4-FFF2-40B4-BE49-F238E27FC236}">
                <a16:creationId xmlns:a16="http://schemas.microsoft.com/office/drawing/2014/main" id="{10E52898-F619-494E-9A8E-D3CD0AF8B0E9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B07EB11E-BCCF-4D3D-94A5-C5461CC106A2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760EF36E-DD5E-492D-AD65-5711A7E6D3CD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CF02D3A-D463-46FA-BA54-F231414BB7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11752" y="5382175"/>
            <a:ext cx="3968496" cy="83210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anchor="ctr" anchorCtr="0">
            <a:normAutofit/>
          </a:bodyPr>
          <a:lstStyle>
            <a:lvl1pPr algn="l">
              <a:defRPr sz="2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13FE47-714B-440C-B0F1-CF020E287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C9E707-512B-4E7C-A2EE-18CCAB032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3" name="Media Placeholder 12">
            <a:extLst>
              <a:ext uri="{FF2B5EF4-FFF2-40B4-BE49-F238E27FC236}">
                <a16:creationId xmlns:a16="http://schemas.microsoft.com/office/drawing/2014/main" id="{60B14607-605B-4FF3-A0F5-BB2FCD9460CC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1743456" y="1113044"/>
            <a:ext cx="8705088" cy="405079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media</a:t>
            </a:r>
            <a:endParaRPr lang="en-US" noProof="0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C014D0AB-6E42-4C38-96B3-E4512EF81B12}"/>
              </a:ext>
            </a:extLst>
          </p:cNvPr>
          <p:cNvSpPr/>
          <p:nvPr/>
        </p:nvSpPr>
        <p:spPr>
          <a:xfrm>
            <a:off x="-12729" y="3056551"/>
            <a:ext cx="1309593" cy="470436"/>
          </a:xfrm>
          <a:custGeom>
            <a:avLst/>
            <a:gdLst>
              <a:gd name="connsiteX0" fmla="*/ 1296892 w 1309592"/>
              <a:gd name="connsiteY0" fmla="*/ 12728 h 470436"/>
              <a:gd name="connsiteX1" fmla="*/ 544194 w 1309592"/>
              <a:gd name="connsiteY1" fmla="*/ 13999 h 470436"/>
              <a:gd name="connsiteX2" fmla="*/ 12728 w 1309592"/>
              <a:gd name="connsiteY2" fmla="*/ 128430 h 470436"/>
              <a:gd name="connsiteX3" fmla="*/ 12728 w 1309592"/>
              <a:gd name="connsiteY3" fmla="*/ 469178 h 470436"/>
              <a:gd name="connsiteX4" fmla="*/ 652267 w 1309592"/>
              <a:gd name="connsiteY4" fmla="*/ 335676 h 470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9592" h="470436">
                <a:moveTo>
                  <a:pt x="1296892" y="12728"/>
                </a:moveTo>
                <a:lnTo>
                  <a:pt x="544194" y="13999"/>
                </a:lnTo>
                <a:lnTo>
                  <a:pt x="12728" y="128430"/>
                </a:lnTo>
                <a:lnTo>
                  <a:pt x="12728" y="469178"/>
                </a:lnTo>
                <a:lnTo>
                  <a:pt x="652267" y="335676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84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D0C0C476-0F93-4FFD-8D6A-6F1E2859E1FF}"/>
              </a:ext>
            </a:extLst>
          </p:cNvPr>
          <p:cNvSpPr/>
          <p:nvPr/>
        </p:nvSpPr>
        <p:spPr>
          <a:xfrm>
            <a:off x="-12729" y="2995521"/>
            <a:ext cx="1525739" cy="737441"/>
          </a:xfrm>
          <a:custGeom>
            <a:avLst/>
            <a:gdLst>
              <a:gd name="connsiteX0" fmla="*/ 12728 w 1525739"/>
              <a:gd name="connsiteY0" fmla="*/ 736182 h 737440"/>
              <a:gd name="connsiteX1" fmla="*/ 1520667 w 1525739"/>
              <a:gd name="connsiteY1" fmla="*/ 415777 h 737440"/>
              <a:gd name="connsiteX2" fmla="*/ 1435480 w 1525739"/>
              <a:gd name="connsiteY2" fmla="*/ 12728 h 737440"/>
              <a:gd name="connsiteX3" fmla="*/ 12728 w 1525739"/>
              <a:gd name="connsiteY3" fmla="*/ 315333 h 737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5739" h="737440">
                <a:moveTo>
                  <a:pt x="12728" y="736182"/>
                </a:moveTo>
                <a:lnTo>
                  <a:pt x="1520667" y="415777"/>
                </a:lnTo>
                <a:lnTo>
                  <a:pt x="1435480" y="12728"/>
                </a:lnTo>
                <a:lnTo>
                  <a:pt x="12728" y="315333"/>
                </a:lnTo>
                <a:close/>
              </a:path>
            </a:pathLst>
          </a:custGeom>
          <a:blipFill>
            <a:blip r:embed="rId2"/>
            <a:srcRect/>
            <a:stretch>
              <a:fillRect l="-173104" t="23847" r="3068" b="-7479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r>
              <a:rPr lang="en-US" noProof="0" dirty="0"/>
              <a:t> 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37DED860-B2F3-4B02-B7C4-F0FC61CFA7AC}"/>
              </a:ext>
            </a:extLst>
          </p:cNvPr>
          <p:cNvSpPr/>
          <p:nvPr/>
        </p:nvSpPr>
        <p:spPr>
          <a:xfrm>
            <a:off x="10792048" y="-12728"/>
            <a:ext cx="1398594" cy="1665599"/>
          </a:xfrm>
          <a:custGeom>
            <a:avLst/>
            <a:gdLst>
              <a:gd name="connsiteX0" fmla="*/ 1206619 w 1398594"/>
              <a:gd name="connsiteY0" fmla="*/ 12728 h 1665598"/>
              <a:gd name="connsiteX1" fmla="*/ 333133 w 1398594"/>
              <a:gd name="connsiteY1" fmla="*/ 1010815 h 1665598"/>
              <a:gd name="connsiteX2" fmla="*/ 12728 w 1398594"/>
              <a:gd name="connsiteY2" fmla="*/ 1656712 h 1665598"/>
              <a:gd name="connsiteX3" fmla="*/ 612852 w 1398594"/>
              <a:gd name="connsiteY3" fmla="*/ 1202804 h 1665598"/>
              <a:gd name="connsiteX4" fmla="*/ 1394793 w 1398594"/>
              <a:gd name="connsiteY4" fmla="*/ 297532 h 1665598"/>
              <a:gd name="connsiteX5" fmla="*/ 1394793 w 1398594"/>
              <a:gd name="connsiteY5" fmla="*/ 12728 h 1665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98594" h="1665598">
                <a:moveTo>
                  <a:pt x="1206619" y="12728"/>
                </a:moveTo>
                <a:lnTo>
                  <a:pt x="333133" y="1010815"/>
                </a:lnTo>
                <a:lnTo>
                  <a:pt x="12728" y="1656712"/>
                </a:lnTo>
                <a:lnTo>
                  <a:pt x="612852" y="1202804"/>
                </a:lnTo>
                <a:lnTo>
                  <a:pt x="1394793" y="297532"/>
                </a:lnTo>
                <a:lnTo>
                  <a:pt x="1394793" y="12728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A8325BE9-BD79-4F37-99D7-6CE4487E9256}"/>
              </a:ext>
            </a:extLst>
          </p:cNvPr>
          <p:cNvSpPr/>
          <p:nvPr/>
        </p:nvSpPr>
        <p:spPr>
          <a:xfrm>
            <a:off x="10686456" y="-12728"/>
            <a:ext cx="1513025" cy="1983461"/>
          </a:xfrm>
          <a:custGeom>
            <a:avLst/>
            <a:gdLst>
              <a:gd name="connsiteX0" fmla="*/ 1505410 w 1513024"/>
              <a:gd name="connsiteY0" fmla="*/ 12728 h 1983460"/>
              <a:gd name="connsiteX1" fmla="*/ 1504139 w 1513024"/>
              <a:gd name="connsiteY1" fmla="*/ 12728 h 1983460"/>
              <a:gd name="connsiteX2" fmla="*/ 12728 w 1513024"/>
              <a:gd name="connsiteY2" fmla="*/ 1699941 h 1983460"/>
              <a:gd name="connsiteX3" fmla="*/ 321691 w 1513024"/>
              <a:gd name="connsiteY3" fmla="*/ 1972031 h 1983460"/>
              <a:gd name="connsiteX4" fmla="*/ 1505410 w 1513024"/>
              <a:gd name="connsiteY4" fmla="*/ 633195 h 1983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3024" h="1983460">
                <a:moveTo>
                  <a:pt x="1505410" y="12728"/>
                </a:moveTo>
                <a:lnTo>
                  <a:pt x="1504139" y="12728"/>
                </a:lnTo>
                <a:lnTo>
                  <a:pt x="12728" y="1699941"/>
                </a:lnTo>
                <a:lnTo>
                  <a:pt x="321691" y="1972031"/>
                </a:lnTo>
                <a:lnTo>
                  <a:pt x="1505410" y="633195"/>
                </a:lnTo>
                <a:close/>
              </a:path>
            </a:pathLst>
          </a:custGeom>
          <a:blipFill>
            <a:blip r:embed="rId3"/>
            <a:srcRect/>
            <a:stretch>
              <a:fillRect l="10185" t="-69719" r="-101663" b="637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8569575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65BA1-66C5-4C23-B9BA-F1EDD450FA3F}" type="datetime3">
              <a:rPr lang="en-US" smtClean="0"/>
              <a:t>9 January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9767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F4428-25CE-497A-9941-367C16ECCEA0}" type="datetime3">
              <a:rPr lang="en-US" smtClean="0"/>
              <a:t>9 January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573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53F8D-8F5F-4D98-B67F-54B571C7FB47}" type="datetime3">
              <a:rPr lang="en-US" smtClean="0"/>
              <a:t>9 January 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8636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C29FF-CCF6-46F0-B460-CA0EFD3579DE}" type="datetime3">
              <a:rPr lang="en-US" smtClean="0"/>
              <a:t>9 January 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1904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E4715-3104-467E-A5F5-3DDF7E4FA2A3}" type="datetime3">
              <a:rPr lang="en-US" smtClean="0"/>
              <a:t>9 January 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898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3F583-97E1-40F8-841A-DA31DC16C36F}" type="datetime3">
              <a:rPr lang="en-US" smtClean="0"/>
              <a:t>9 January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1893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A5538-93A8-4427-B2D0-69F246BC64D3}" type="datetime3">
              <a:rPr lang="en-US" smtClean="0"/>
              <a:t>9 January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5308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6487B0-7C3C-4749-A2B6-DB540BDFBDD3}" type="datetime3">
              <a:rPr lang="en-US" smtClean="0"/>
              <a:t>9 January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963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3" r:id="rId12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AC4949-77A1-40BB-B52A-9D549E788AAB}" type="datetime3">
              <a:rPr lang="en-US" smtClean="0"/>
              <a:t>9 January 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1128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4" r:id="rId12"/>
    <p:sldLayoutId id="2147483675" r:id="rId13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bH_5cRJtQYU&amp;t=8s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jigsawplanet.com/?rc=play&amp;pid=2ff43ec97812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F535A0-9A52-40AD-972C-D0F96C90529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 rtl="1"/>
            <a:r>
              <a:rPr lang="ar-EG" sz="2800" dirty="0">
                <a:latin typeface="Arial" panose="020B0604020202020204" pitchFamily="34" charset="0"/>
                <a:cs typeface="Arial" panose="020B0604020202020204" pitchFamily="34" charset="0"/>
              </a:rPr>
              <a:t>تركيب لعبة مكونة من 4 </a:t>
            </a:r>
            <a:r>
              <a:rPr lang="ar-EG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أجزاء</a:t>
            </a:r>
            <a:br>
              <a:rPr lang="ar-EG" sz="2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ar-EG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رقم الهدف :1947 </a:t>
            </a:r>
            <a:r>
              <a:rPr lang="ar-EG" sz="28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ar-EG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 rot="687866">
            <a:off x="9019702" y="5292025"/>
            <a:ext cx="20056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EG" sz="2800" dirty="0" smtClean="0">
                <a:solidFill>
                  <a:prstClr val="white"/>
                </a:solidFill>
                <a:latin typeface="Arial" panose="020B0604020202020204" pitchFamily="34" charset="0"/>
                <a:ea typeface="+mj-ea"/>
              </a:rPr>
              <a:t>دينا </a:t>
            </a:r>
            <a:r>
              <a:rPr lang="ar-EG" sz="2800" dirty="0">
                <a:solidFill>
                  <a:prstClr val="white"/>
                </a:solidFill>
                <a:latin typeface="Arial" panose="020B0604020202020204" pitchFamily="34" charset="0"/>
                <a:ea typeface="+mj-ea"/>
              </a:rPr>
              <a:t>وفيق محمد </a:t>
            </a:r>
            <a:endParaRPr lang="en-US" dirty="0"/>
          </a:p>
        </p:txBody>
      </p:sp>
      <p:pic>
        <p:nvPicPr>
          <p:cNvPr id="10" name="Picture Placeholder 9"/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7" t="779" r="11493" b="9145"/>
          <a:stretch/>
        </p:blipFill>
        <p:spPr>
          <a:xfrm>
            <a:off x="0" y="1111623"/>
            <a:ext cx="6221505" cy="5235389"/>
          </a:xfrm>
        </p:spPr>
      </p:pic>
    </p:spTree>
    <p:extLst>
      <p:ext uri="{BB962C8B-B14F-4D97-AF65-F5344CB8AC3E}">
        <p14:creationId xmlns:p14="http://schemas.microsoft.com/office/powerpoint/2010/main" val="22435287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5236811"/>
              </p:ext>
            </p:extLst>
          </p:nvPr>
        </p:nvGraphicFramePr>
        <p:xfrm>
          <a:off x="154004" y="224444"/>
          <a:ext cx="11906451" cy="641650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984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13704">
                  <a:extLst>
                    <a:ext uri="{9D8B030D-6E8A-4147-A177-3AD203B41FA5}">
                      <a16:colId xmlns:a16="http://schemas.microsoft.com/office/drawing/2014/main" val="2032493190"/>
                    </a:ext>
                  </a:extLst>
                </a:gridCol>
                <a:gridCol w="2918797">
                  <a:extLst>
                    <a:ext uri="{9D8B030D-6E8A-4147-A177-3AD203B41FA5}">
                      <a16:colId xmlns:a16="http://schemas.microsoft.com/office/drawing/2014/main" val="4078435238"/>
                    </a:ext>
                  </a:extLst>
                </a:gridCol>
                <a:gridCol w="1275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2492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المراجعة:أ. </a:t>
                      </a:r>
                      <a:r>
                        <a:rPr lang="ar-EG" sz="1200" b="1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يسرى</a:t>
                      </a:r>
                      <a:r>
                        <a:rPr lang="ar-EG" sz="12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AE" sz="12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الشايع</a:t>
                      </a:r>
                      <a:endParaRPr lang="en-US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الإعداد </a:t>
                      </a:r>
                      <a:r>
                        <a:rPr lang="ar-AE" sz="1200" b="1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:</a:t>
                      </a:r>
                      <a:r>
                        <a:rPr lang="ar-EG" sz="1200" b="1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 ا/ دينا وفيق محمد </a:t>
                      </a:r>
                      <a:endParaRPr lang="en-US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1" fontAlgn="ctr"/>
                      <a:r>
                        <a:rPr lang="ar-AE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تركيب لعبة مكونة من 4 أجزاء</a:t>
                      </a:r>
                      <a:br>
                        <a:rPr lang="ar-AE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</a:br>
                      <a:r>
                        <a:rPr lang="ar-AE" sz="12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رقم الهدف :1947 </a:t>
                      </a:r>
                      <a:endParaRPr lang="ar-AE" sz="1200" b="1" i="0" u="none" strike="noStrike" dirty="0">
                        <a:solidFill>
                          <a:srgbClr val="FF0000"/>
                        </a:solidFill>
                        <a:effectLst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الهدف</a:t>
                      </a:r>
                      <a:endParaRPr lang="en-US" sz="1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5406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الفئة العمرية</a:t>
                      </a:r>
                      <a:r>
                        <a:rPr lang="ar-AE" sz="1200" b="1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:</a:t>
                      </a:r>
                      <a:r>
                        <a:rPr lang="ar-EG" sz="1200" b="1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 8 _ 9 سنوات </a:t>
                      </a:r>
                      <a:endParaRPr lang="ar-AE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مستوى الشدة: </a:t>
                      </a:r>
                      <a:r>
                        <a:rPr lang="ar-EG" sz="1200" b="1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بسيطة </a:t>
                      </a:r>
                      <a:endParaRPr lang="ar-AE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فئة الإعاقة : الاعاقة الذهنية</a:t>
                      </a:r>
                      <a:r>
                        <a:rPr lang="en-US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endParaRPr lang="en-US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بيانات الهدف</a:t>
                      </a:r>
                      <a:endParaRPr lang="en-US" sz="1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12628275"/>
                  </a:ext>
                </a:extLst>
              </a:tr>
              <a:tr h="5568603">
                <a:tc gridSpan="3">
                  <a:txBody>
                    <a:bodyPr/>
                    <a:lstStyle/>
                    <a:p>
                      <a:pPr algn="r" rtl="1"/>
                      <a:r>
                        <a:rPr lang="ar-AE" sz="1400" b="1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درس </a:t>
                      </a:r>
                      <a:r>
                        <a:rPr lang="ar-EG" sz="1400" b="1" dirty="0" smtClean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لعبتى المفضلة </a:t>
                      </a:r>
                    </a:p>
                    <a:p>
                      <a:pPr algn="r" rtl="1"/>
                      <a:r>
                        <a:rPr lang="ar-EG" sz="12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فى المساء جلس الصديقان حمد و خليفة  فى حديقة المنزل و اخذوا بعض الالعاب المفضلة لديهم من غرفة حمد</a:t>
                      </a:r>
                      <a:r>
                        <a:rPr lang="ar-AE" sz="12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.</a:t>
                      </a:r>
                      <a:r>
                        <a:rPr lang="ar-EG" sz="12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فقال خليفة :</a:t>
                      </a:r>
                      <a:r>
                        <a:rPr lang="ar-AE" sz="12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أ</a:t>
                      </a:r>
                      <a:r>
                        <a:rPr lang="ar-EG" sz="12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نا احب اللعب  بالمرجيحة  كثير ا </a:t>
                      </a:r>
                      <a:r>
                        <a:rPr lang="ar-AE" sz="12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. فهي</a:t>
                      </a:r>
                      <a:r>
                        <a:rPr lang="ar-EG" sz="12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لعبتى المفضلة </a:t>
                      </a:r>
                      <a:r>
                        <a:rPr lang="ar-AE" sz="12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.</a:t>
                      </a:r>
                      <a:r>
                        <a:rPr lang="ar-EG" sz="12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و سأل حمد عن  ما يحب . فرد حمد قائلا</a:t>
                      </a:r>
                      <a:r>
                        <a:rPr lang="ar-AE" sz="12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ً</a:t>
                      </a:r>
                      <a:r>
                        <a:rPr lang="ar-EG" sz="12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:  لماذا لا تلعب بشىء مفيد لتنمية ذكائك ؟! فأنا  أحب  تجميع و تركيب </a:t>
                      </a:r>
                      <a:r>
                        <a:rPr lang="ar-AE" sz="12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أ</a:t>
                      </a:r>
                      <a:r>
                        <a:rPr lang="ar-EG" sz="12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لعاب  السيارات و  اقرأ  كثيرا عنها  </a:t>
                      </a:r>
                      <a:r>
                        <a:rPr lang="ar-AE" sz="12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،</a:t>
                      </a:r>
                      <a:r>
                        <a:rPr lang="ar-EG" sz="12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ف</a:t>
                      </a:r>
                      <a:r>
                        <a:rPr lang="ar-AE" sz="12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إ</a:t>
                      </a:r>
                      <a:r>
                        <a:rPr lang="ar-EG" sz="12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نها هوايتى المفضلة لذلك والد</a:t>
                      </a:r>
                      <a:r>
                        <a:rPr lang="ar-AE" sz="12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ي</a:t>
                      </a:r>
                      <a:r>
                        <a:rPr lang="ar-EG" sz="12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يشتر</a:t>
                      </a:r>
                      <a:r>
                        <a:rPr lang="ar-AE" sz="12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ي</a:t>
                      </a:r>
                      <a:r>
                        <a:rPr lang="ar-EG" sz="12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 </a:t>
                      </a:r>
                      <a:r>
                        <a:rPr lang="ar-AE" sz="12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لي</a:t>
                      </a:r>
                      <a:r>
                        <a:rPr lang="ar-EG" sz="12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كثيرا  </a:t>
                      </a:r>
                      <a:r>
                        <a:rPr lang="ar-AE" sz="12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من ال</a:t>
                      </a:r>
                      <a:r>
                        <a:rPr lang="ar-EG" sz="12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سيارات </a:t>
                      </a:r>
                      <a:r>
                        <a:rPr lang="ar-AE" sz="12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،</a:t>
                      </a:r>
                      <a:r>
                        <a:rPr lang="ar-EG" sz="12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و  يساعدنى  فى فكها و إعادة  تركيبها حتى اتعلمها جيدا </a:t>
                      </a:r>
                      <a:r>
                        <a:rPr lang="ar-AE" sz="12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،</a:t>
                      </a:r>
                      <a:r>
                        <a:rPr lang="ar-EG" sz="12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و اتمكن من فكها و تركيبها بمفردى </a:t>
                      </a:r>
                      <a:r>
                        <a:rPr lang="ar-AE" sz="12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.</a:t>
                      </a:r>
                      <a:r>
                        <a:rPr lang="ar-EG" sz="12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فما رأيك يا خليفة </a:t>
                      </a:r>
                      <a:r>
                        <a:rPr lang="ar-AE" sz="12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أ</a:t>
                      </a:r>
                      <a:r>
                        <a:rPr lang="ar-EG" sz="12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ن </a:t>
                      </a:r>
                      <a:r>
                        <a:rPr lang="ar-AE" sz="12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أ</a:t>
                      </a:r>
                      <a:r>
                        <a:rPr lang="ar-EG" sz="12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علمك ؟ فرد خليفة :  كلامك صحيح  يا حمد </a:t>
                      </a:r>
                      <a:r>
                        <a:rPr lang="ar-AE" sz="12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،</a:t>
                      </a:r>
                      <a:r>
                        <a:rPr lang="ar-EG" sz="12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فتلك الالعاب تنمى  الذكاء </a:t>
                      </a:r>
                      <a:r>
                        <a:rPr lang="ar-AE" sz="12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،</a:t>
                      </a:r>
                      <a:r>
                        <a:rPr lang="ar-EG" sz="12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و مفيدة لعقولنا </a:t>
                      </a:r>
                      <a:r>
                        <a:rPr lang="ar-AE" sz="12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،</a:t>
                      </a:r>
                      <a:r>
                        <a:rPr lang="ar-EG" sz="12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ف</a:t>
                      </a:r>
                      <a:r>
                        <a:rPr lang="ar-AE" sz="12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أ</a:t>
                      </a:r>
                      <a:r>
                        <a:rPr lang="ar-EG" sz="12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نا اريد ان </a:t>
                      </a:r>
                      <a:r>
                        <a:rPr lang="ar-AE" sz="12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ت</a:t>
                      </a:r>
                      <a:r>
                        <a:rPr lang="ar-EG" sz="12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علمها لى</a:t>
                      </a:r>
                      <a:r>
                        <a:rPr lang="ar-AE" sz="12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. في</a:t>
                      </a:r>
                      <a:r>
                        <a:rPr lang="ar-EG" sz="12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الصباح نبد</a:t>
                      </a:r>
                      <a:r>
                        <a:rPr lang="ar-AE" sz="12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أ</a:t>
                      </a:r>
                      <a:r>
                        <a:rPr lang="ar-EG" sz="12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اللعب سويا</a:t>
                      </a:r>
                      <a:r>
                        <a:rPr lang="ar-AE" sz="12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ً</a:t>
                      </a:r>
                      <a:r>
                        <a:rPr lang="ar-EG" sz="12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بتلك الالعاب . </a:t>
                      </a:r>
                      <a:endParaRPr lang="ar-AE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AE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AE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AE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AE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AE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AE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AE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EG" sz="1200" b="1" baseline="0" dirty="0" smtClean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EG" sz="1200" b="1" baseline="0" dirty="0" smtClean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AE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AE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AE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EG" sz="1200" b="1" baseline="0" dirty="0" smtClean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EG" sz="1200" b="1" baseline="0" dirty="0" smtClean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EG" sz="1200" b="1" baseline="0" dirty="0" smtClean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EG" sz="1200" b="1" baseline="0" dirty="0" smtClean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EG" sz="1200" b="1" baseline="0" dirty="0" smtClean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AE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r>
                        <a:rPr lang="ar-AE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endParaRPr lang="ar-SA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r>
                        <a:rPr lang="ar-AE" sz="1400" b="1" u="sng" baseline="0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الأنشطة الصفية: </a:t>
                      </a:r>
                      <a:endParaRPr lang="en-US" sz="1400" b="1" u="sng" baseline="0" dirty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228600" indent="-228600" algn="r" rtl="1">
                        <a:buFont typeface="+mj-lt"/>
                        <a:buAutoNum type="arabicPeriod"/>
                      </a:pPr>
                      <a:r>
                        <a:rPr lang="ar-EG" sz="1200" b="1" u="none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تنفيذ أنشطة لتنمية  الحركات الدقيقة للطلاب من خلال فتح و غلق البراغى البلاستيكية </a:t>
                      </a:r>
                    </a:p>
                    <a:p>
                      <a:pPr marL="228600" indent="-228600" algn="r" rtl="1">
                        <a:buFont typeface="+mj-lt"/>
                        <a:buAutoNum type="arabicPeriod"/>
                      </a:pPr>
                      <a:r>
                        <a:rPr lang="ar-EG" sz="1200" b="1" u="none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تنفيذ بعض انشطة فك و التركيب كالبازل  .</a:t>
                      </a:r>
                      <a:endParaRPr lang="ar-AE" sz="1200" b="1" u="none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AE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ctr" rtl="1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كتاب</a:t>
                      </a:r>
                      <a:r>
                        <a:rPr lang="ar-AE" sz="16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الطالب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3581400" y="2349871"/>
            <a:ext cx="4216708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فك أجزاء لعبة و تركيبها</a:t>
            </a:r>
            <a:r>
              <a:rPr kumimoji="0" lang="ar-EG" sz="1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D01CF-05FC-40DD-9306-5E37CEF60A8F}" type="datetime3">
              <a:rPr lang="en-US" smtClean="0"/>
              <a:t>9 January 2021</a:t>
            </a:fld>
            <a:endParaRPr lang="en-GB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2</a:t>
            </a:fld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8098" y="2949155"/>
            <a:ext cx="2857500" cy="16002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386" y="3432694"/>
            <a:ext cx="1759748" cy="157575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1564" y="4844629"/>
            <a:ext cx="2143125" cy="1538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8154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9195BEB-A072-45D8-848D-E8CA744F90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ar-EG" sz="16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أهمية العاب الفك و التركيب </a:t>
            </a:r>
            <a:endParaRPr lang="en-US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587D558-5792-4FF7-9111-65F4C874C6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ar-EG" sz="14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تنمية المهارات الذهنية و الحركية لدى الطالب </a:t>
            </a:r>
            <a:endParaRPr lang="en-US" sz="14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E58025A-9737-434D-AE90-0CC9E799028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algn="r" rtl="1"/>
            <a:r>
              <a:rPr lang="ar-EG" sz="12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تطوير مهارات ال</a:t>
            </a:r>
            <a:r>
              <a:rPr lang="ar-AE" sz="12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حركية</a:t>
            </a:r>
            <a:r>
              <a:rPr lang="ar-EG" sz="12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الدقيقة </a:t>
            </a:r>
            <a:endParaRPr lang="ar-AE" sz="1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/>
            <a:r>
              <a:rPr lang="ar-EG" sz="12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الاستمرارية فى المهام و الشعور بالانجاز عند اكمال تركيب القطع </a:t>
            </a:r>
          </a:p>
          <a:p>
            <a:pPr lvl="0" algn="r" rtl="1">
              <a:buClr>
                <a:srgbClr val="ED7D31"/>
              </a:buClr>
            </a:pPr>
            <a:r>
              <a:rPr lang="ar-EG" sz="12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تطور الخيال </a:t>
            </a:r>
            <a:r>
              <a:rPr lang="ar-AE" sz="12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،</a:t>
            </a:r>
            <a:r>
              <a:rPr lang="ar-EG" sz="12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EG" sz="12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تحسين الذاكره </a:t>
            </a:r>
            <a:r>
              <a:rPr lang="ar-AE" sz="1200" b="1" dirty="0" smtClean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،</a:t>
            </a:r>
            <a:r>
              <a:rPr lang="ar-EG" sz="1200" b="1" dirty="0" smtClean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تطوير</a:t>
            </a:r>
            <a:r>
              <a:rPr lang="ar-AE" sz="1200" b="1" dirty="0" smtClean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مهارة ال</a:t>
            </a:r>
            <a:r>
              <a:rPr lang="ar-EG" sz="1200" b="1" dirty="0" smtClean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</a:t>
            </a:r>
            <a:r>
              <a:rPr lang="ar-AE" sz="1200" b="1" dirty="0" smtClean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آ</a:t>
            </a:r>
            <a:r>
              <a:rPr lang="ar-EG" sz="1200" b="1" dirty="0" smtClean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زر </a:t>
            </a:r>
            <a:r>
              <a:rPr lang="ar-AE" sz="1200" b="1" dirty="0" smtClean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البصري / الحركي</a:t>
            </a:r>
            <a:r>
              <a:rPr lang="ar-EG" sz="1200" b="1" dirty="0" smtClean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</a:p>
          <a:p>
            <a:pPr lvl="0" algn="r" rtl="1">
              <a:buClr>
                <a:srgbClr val="ED7D31"/>
              </a:buClr>
            </a:pPr>
            <a:r>
              <a:rPr lang="ar-EG" sz="1200" b="1" dirty="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 أن يختار </a:t>
            </a:r>
            <a:r>
              <a:rPr lang="ar-EG" sz="1200" b="1" dirty="0" smtClean="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الطالب </a:t>
            </a:r>
            <a:r>
              <a:rPr lang="ar-EG" sz="1200" b="1" dirty="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لعبه </a:t>
            </a:r>
            <a:r>
              <a:rPr lang="ar-EG" sz="1200" b="1" dirty="0" smtClean="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بنفسه</a:t>
            </a:r>
          </a:p>
          <a:p>
            <a:pPr lvl="0" algn="r" rtl="1">
              <a:buClr>
                <a:srgbClr val="ED7D31"/>
              </a:buClr>
            </a:pPr>
            <a:r>
              <a:rPr lang="ar-EG" sz="1200" b="1" dirty="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يجب أن تكون الألعاب آمنة- غير سامة – لافتة للنظر – محببة </a:t>
            </a:r>
            <a:r>
              <a:rPr lang="ar-EG" sz="1200" b="1" dirty="0" smtClean="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للطالب</a:t>
            </a:r>
          </a:p>
          <a:p>
            <a:pPr lvl="0" algn="r" rtl="1">
              <a:buClr>
                <a:srgbClr val="ED7D31"/>
              </a:buClr>
            </a:pPr>
            <a:r>
              <a:rPr lang="ar-EG" sz="1200" b="1" dirty="0" smtClean="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يجب </a:t>
            </a:r>
            <a:r>
              <a:rPr lang="ar-EG" sz="1200" b="1" dirty="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أن يتعلم </a:t>
            </a:r>
            <a:r>
              <a:rPr lang="ar-EG" sz="1200" b="1" dirty="0" smtClean="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الطلاب </a:t>
            </a:r>
            <a:r>
              <a:rPr lang="ar-EG" sz="1200" b="1" dirty="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أن ينظفوا أماكن اللعب وأن يرتبوا المكان بعد الانتهاء</a:t>
            </a:r>
            <a:r>
              <a:rPr lang="ar-EG" sz="1200" b="1" dirty="0" smtClean="0">
                <a:solidFill>
                  <a:srgbClr val="0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</a:p>
          <a:p>
            <a:pPr lvl="0" algn="r" rtl="1">
              <a:buClr>
                <a:srgbClr val="ED7D31"/>
              </a:buClr>
            </a:pPr>
            <a:endParaRPr lang="ar-EG" sz="1200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0" algn="r" rtl="1">
              <a:buClr>
                <a:srgbClr val="ED7D31"/>
              </a:buClr>
            </a:pPr>
            <a:endParaRPr lang="ar-EG" sz="12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lvl="0" algn="r" rtl="1">
              <a:buClr>
                <a:srgbClr val="ED7D31"/>
              </a:buClr>
            </a:pPr>
            <a:endParaRPr lang="ar-EG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 rtl="1">
              <a:buNone/>
            </a:pPr>
            <a:endParaRPr lang="ar-AE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E8D56A-2615-403F-A09F-BC30DF1EE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5B7AE-9453-41D7-AC83-A2E65FBBCAE4}" type="datetime3">
              <a:rPr lang="en-US" noProof="0" smtClean="0"/>
              <a:t>9 January 2021</a:t>
            </a:fld>
            <a:endParaRPr lang="en-US" noProof="0" dirty="0"/>
          </a:p>
        </p:txBody>
      </p:sp>
      <p:pic>
        <p:nvPicPr>
          <p:cNvPr id="10" name="Picture Placeholder 9"/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31" r="7631" b="5822"/>
          <a:stretch/>
        </p:blipFill>
        <p:spPr>
          <a:xfrm rot="720000">
            <a:off x="6382463" y="209344"/>
            <a:ext cx="4647699" cy="5488686"/>
          </a:xfrm>
        </p:spPr>
      </p:pic>
    </p:spTree>
    <p:extLst>
      <p:ext uri="{BB962C8B-B14F-4D97-AF65-F5344CB8AC3E}">
        <p14:creationId xmlns:p14="http://schemas.microsoft.com/office/powerpoint/2010/main" val="1081301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6647208"/>
              </p:ext>
            </p:extLst>
          </p:nvPr>
        </p:nvGraphicFramePr>
        <p:xfrm>
          <a:off x="136479" y="173255"/>
          <a:ext cx="11943226" cy="647780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736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062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8764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EG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تركيب لعبة مكونه من اربع اجزاء </a:t>
                      </a:r>
                      <a:endParaRPr lang="ar-AE" sz="1200" b="1" i="0" u="none" strike="noStrike" dirty="0">
                        <a:solidFill>
                          <a:srgbClr val="000000"/>
                        </a:solidFill>
                        <a:effectLst/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الهدف</a:t>
                      </a:r>
                      <a:endParaRPr lang="en-US" sz="1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8810">
                <a:tc>
                  <a:txBody>
                    <a:bodyPr/>
                    <a:lstStyle/>
                    <a:p>
                      <a:pPr algn="r" rtl="1"/>
                      <a:r>
                        <a:rPr lang="ar-SA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انشطه</a:t>
                      </a:r>
                      <a:r>
                        <a:rPr lang="ar-SA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مهارية</a:t>
                      </a:r>
                      <a:endParaRPr lang="ar-AE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14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المكونات </a:t>
                      </a:r>
                      <a:endParaRPr lang="en-US" sz="1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70228">
                <a:tc>
                  <a:txBody>
                    <a:bodyPr/>
                    <a:lstStyle/>
                    <a:p>
                      <a:pPr marL="0" indent="0" algn="r" rtl="1">
                        <a:buFont typeface="Arial" panose="020B0604020202020204" pitchFamily="34" charset="0"/>
                        <a:buNone/>
                      </a:pPr>
                      <a:r>
                        <a:rPr lang="ar-SA" sz="1200" b="1" u="sng" baseline="0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الانشطه الصفية </a:t>
                      </a:r>
                      <a:endParaRPr lang="ar-AE" sz="1200" b="1" u="sng" baseline="0" dirty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indent="0" algn="r" rtl="1">
                        <a:buFont typeface="Arial" panose="020B0604020202020204" pitchFamily="34" charset="0"/>
                        <a:buNone/>
                      </a:pPr>
                      <a:endParaRPr lang="ar-AE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228600" indent="-228600" algn="r" rtl="1">
                        <a:buFont typeface="+mj-lt"/>
                        <a:buAutoNum type="arabicPeriod"/>
                      </a:pPr>
                      <a:r>
                        <a:rPr lang="ar-AE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عرض </a:t>
                      </a:r>
                      <a:r>
                        <a:rPr lang="ar-AE" sz="12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فيديوهات ف</a:t>
                      </a:r>
                      <a:r>
                        <a:rPr lang="ar-EG" sz="12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ى  فك بعض الالعاب و تركيبها </a:t>
                      </a:r>
                      <a:endParaRPr lang="ar-AE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228600" indent="-228600" algn="r" rtl="1">
                        <a:buFont typeface="+mj-lt"/>
                        <a:buAutoNum type="arabicPeriod"/>
                      </a:pPr>
                      <a:r>
                        <a:rPr lang="ar-AE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تنفيذ </a:t>
                      </a:r>
                      <a:r>
                        <a:rPr lang="ar-EG" sz="12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عدة انشطة لتنمية المهارات الادراكية للطلاب</a:t>
                      </a:r>
                      <a:endParaRPr lang="ar-SA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indent="0" algn="r" rtl="1">
                        <a:buFont typeface="Arial" panose="020B0604020202020204" pitchFamily="34" charset="0"/>
                        <a:buNone/>
                      </a:pPr>
                      <a:endParaRPr lang="ar-SA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indent="0" algn="r" rtl="1">
                        <a:buFont typeface="Arial" panose="020B0604020202020204" pitchFamily="34" charset="0"/>
                        <a:buNone/>
                      </a:pPr>
                      <a:endParaRPr lang="ar-EG" sz="1200" b="1" baseline="0" dirty="0" smtClean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indent="0" algn="r" rtl="1">
                        <a:buFont typeface="Arial" panose="020B0604020202020204" pitchFamily="34" charset="0"/>
                        <a:buNone/>
                      </a:pPr>
                      <a:endParaRPr lang="ar-EG" sz="1200" b="1" baseline="0" dirty="0" smtClean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indent="0" algn="r" rtl="1">
                        <a:buFont typeface="Arial" panose="020B0604020202020204" pitchFamily="34" charset="0"/>
                        <a:buNone/>
                      </a:pPr>
                      <a:endParaRPr lang="ar-EG" sz="1200" b="1" baseline="0" dirty="0" smtClean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indent="0" algn="r" rtl="1">
                        <a:buFont typeface="Arial" panose="020B0604020202020204" pitchFamily="34" charset="0"/>
                        <a:buNone/>
                      </a:pPr>
                      <a:endParaRPr lang="ar-EG" sz="1200" b="1" baseline="0" dirty="0" smtClean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indent="0" algn="r" rtl="1">
                        <a:buFont typeface="Arial" panose="020B0604020202020204" pitchFamily="34" charset="0"/>
                        <a:buNone/>
                      </a:pPr>
                      <a:endParaRPr lang="ar-EG" sz="1200" b="1" baseline="0" dirty="0" smtClean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indent="0" algn="r" rtl="1">
                        <a:buFont typeface="Arial" panose="020B0604020202020204" pitchFamily="34" charset="0"/>
                        <a:buNone/>
                      </a:pPr>
                      <a:endParaRPr lang="ar-EG" sz="1200" b="1" baseline="0" dirty="0" smtClean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indent="0" algn="r" rtl="1">
                        <a:buFont typeface="Arial" panose="020B0604020202020204" pitchFamily="34" charset="0"/>
                        <a:buNone/>
                      </a:pPr>
                      <a:endParaRPr lang="ar-EG" sz="1200" b="1" baseline="0" dirty="0" smtClean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indent="0" algn="r" rtl="1">
                        <a:buFont typeface="Arial" panose="020B0604020202020204" pitchFamily="34" charset="0"/>
                        <a:buNone/>
                      </a:pPr>
                      <a:endParaRPr lang="ar-SA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SA" sz="16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SA" sz="16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SA" sz="16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SA" sz="16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SA" sz="16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SA" sz="16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AE" sz="16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SA" sz="1600" b="1" u="none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SA" sz="1600" b="1" u="none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SA" sz="1600" b="1" u="none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endParaRPr lang="ar-SA" sz="1600" b="1" u="none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AE" sz="1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ctr" rtl="1"/>
                      <a:r>
                        <a:rPr lang="ar-AE" sz="1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146012" y="3412156"/>
            <a:ext cx="2464588" cy="30777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فيديو تعليمى لفك و تركيب شاحنة </a:t>
            </a: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4938684" y="3897767"/>
            <a:ext cx="4923289" cy="601489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38093" y="4044624"/>
            <a:ext cx="4724472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1400">
                <a:hlinkClick r:id="rId3"/>
              </a:rPr>
              <a:t>https://www.youtube.com/watch?v=bH_5cRJtQYU&amp;t=8s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A42EF-3AAD-44DC-B736-900FDC7B54C3}" type="datetime3">
              <a:rPr lang="en-US" smtClean="0"/>
              <a:t>9 January 2021</a:t>
            </a:fld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4</a:t>
            </a:fld>
            <a:endParaRPr lang="en-GB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998" y="1650571"/>
            <a:ext cx="2997604" cy="2394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067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45AB00-1C5C-4EB0-B93F-C03AB7A9B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4307" y="4907641"/>
            <a:ext cx="4685739" cy="832104"/>
          </a:xfrm>
        </p:spPr>
        <p:txBody>
          <a:bodyPr>
            <a:normAutofit/>
          </a:bodyPr>
          <a:lstStyle/>
          <a:p>
            <a:pPr algn="ctr"/>
            <a:r>
              <a:rPr lang="ar-AE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انشودة </a:t>
            </a:r>
            <a:r>
              <a:rPr lang="ar-EG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عندى سلة ألعاب</a:t>
            </a:r>
            <a:endParaRPr lang="en-US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6158BA-8D0B-4C52-9952-51D361C7F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C0CDE5-970C-4CC4-BF43-0DA127E73E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249635" y="3786863"/>
            <a:ext cx="5504376" cy="680741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Media Placeholder 5"/>
          <p:cNvPicPr>
            <a:picLocks noGrp="1" noChangeAspect="1"/>
          </p:cNvPicPr>
          <p:nvPr>
            <p:ph type="media" sz="quarter" idx="13"/>
          </p:nvPr>
        </p:nvPicPr>
        <p:blipFill>
          <a:blip r:embed="rId2"/>
          <a:stretch>
            <a:fillRect/>
          </a:stretch>
        </p:blipFill>
        <p:spPr>
          <a:xfrm>
            <a:off x="3639418" y="3938240"/>
            <a:ext cx="4724809" cy="37798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53242" t="25033" r="11562" b="42930"/>
          <a:stretch/>
        </p:blipFill>
        <p:spPr>
          <a:xfrm>
            <a:off x="3249635" y="647700"/>
            <a:ext cx="5504376" cy="2836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038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578069" y="98386"/>
            <a:ext cx="1847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AE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7557374"/>
              </p:ext>
            </p:extLst>
          </p:nvPr>
        </p:nvGraphicFramePr>
        <p:xfrm>
          <a:off x="180109" y="165333"/>
          <a:ext cx="11804073" cy="648056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8334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06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40904">
                <a:tc>
                  <a:txBody>
                    <a:bodyPr/>
                    <a:lstStyle/>
                    <a:p>
                      <a:pPr algn="r" rtl="1"/>
                      <a:r>
                        <a:rPr lang="ar-AE" sz="1200" b="1" u="none" baseline="0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الحصة الدراسية:</a:t>
                      </a:r>
                      <a:endParaRPr lang="ar-AE" sz="1200" b="1" u="none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r>
                        <a:rPr lang="ar-AE" sz="1200" b="1" u="none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AE" sz="1200" b="1" u="none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الهدف الرئيسي هو أن يتمكن </a:t>
                      </a:r>
                      <a:r>
                        <a:rPr lang="ar-EG" sz="1200" b="1" u="none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الطالب من فك و تركيب لعبة </a:t>
                      </a:r>
                      <a:endParaRPr lang="ar-AE" sz="1200" b="1" u="none" baseline="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r>
                        <a:rPr lang="ar-AE" sz="1200" b="1" u="none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أهداف أخرى: </a:t>
                      </a:r>
                      <a:r>
                        <a:rPr lang="ar-AE" sz="1200" b="1" u="none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ان</a:t>
                      </a:r>
                      <a:r>
                        <a:rPr lang="ar-EG" sz="1200" b="1" u="none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 يتمكن </a:t>
                      </a:r>
                      <a:r>
                        <a:rPr kumimoji="0" lang="ar-EG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من فك و تركيب الاشياء</a:t>
                      </a:r>
                      <a:endParaRPr lang="ar-AE" sz="1200" b="1" u="none" baseline="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228600" indent="-228600" algn="r" rtl="1">
                        <a:buFont typeface="+mj-lt"/>
                        <a:buAutoNum type="arabicPeriod"/>
                      </a:pPr>
                      <a:r>
                        <a:rPr lang="ar-AE" sz="1200" b="1" u="none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تشغيل الفيديو الخاص بالدرس.</a:t>
                      </a:r>
                    </a:p>
                    <a:p>
                      <a:pPr marL="228600" indent="-228600" algn="r" rtl="1">
                        <a:buFont typeface="+mj-lt"/>
                        <a:buAutoNum type="arabicPeriod"/>
                      </a:pPr>
                      <a:r>
                        <a:rPr lang="ar-AE" sz="1200" b="1" u="none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تنفيذ التمارين والأنشطة الصفية داخل الغرفة الصفية اجرائياً. </a:t>
                      </a:r>
                      <a:endParaRPr lang="ar-EG" sz="1200" b="1" u="none" baseline="0" dirty="0" smtClean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228600" marR="0" lvl="0" indent="-22860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kumimoji="0" lang="ar-AE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أ</a:t>
                      </a:r>
                      <a:r>
                        <a:rPr kumimoji="0" lang="ar-SA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نشط</a:t>
                      </a:r>
                      <a:r>
                        <a:rPr kumimoji="0" lang="ar-AE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ة</a:t>
                      </a:r>
                      <a:r>
                        <a:rPr kumimoji="0" lang="ar-SA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لتدريب الحركات الدقيقة القبضة الخماسية فتح وغلق البراغي البلاستيكية</a:t>
                      </a:r>
                      <a:endParaRPr kumimoji="0" lang="ar-EG" sz="1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228600" marR="0" lvl="0" indent="-22860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kumimoji="0" lang="ar-SA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نشاط فتح وغلق احجام متنوعه من الزجاجات الفارغة</a:t>
                      </a:r>
                      <a:endParaRPr kumimoji="0" lang="ar-EG" sz="1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228600" marR="0" lvl="0" indent="-22860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kumimoji="0" lang="ar-AE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عرض مجسمات أمام الطالب</a:t>
                      </a:r>
                      <a:r>
                        <a:rPr kumimoji="0" lang="ar-SA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لنماذج فتح وغلق الاشياء</a:t>
                      </a:r>
                      <a:r>
                        <a:rPr kumimoji="0" lang="ar-AE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.</a:t>
                      </a:r>
                      <a:endParaRPr kumimoji="0" lang="ar-SA" sz="16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 rtl="1"/>
                      <a:r>
                        <a:rPr lang="ar-AE" sz="1200" b="1" u="none" baseline="0" dirty="0" smtClean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النشاط </a:t>
                      </a:r>
                      <a:r>
                        <a:rPr lang="ar-AE" sz="1200" b="1" u="none" baseline="0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الرياضي  </a:t>
                      </a:r>
                    </a:p>
                    <a:p>
                      <a:pPr marL="228600" indent="-228600" algn="r" rtl="1">
                        <a:buFont typeface="+mj-lt"/>
                        <a:buAutoNum type="arabicPeriod"/>
                      </a:pPr>
                      <a:r>
                        <a:rPr lang="ar-AE" sz="1200" b="1" u="none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ان </a:t>
                      </a:r>
                      <a:r>
                        <a:rPr lang="ar-AE" sz="1200" b="1" u="none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يقوم الطالب </a:t>
                      </a:r>
                      <a:r>
                        <a:rPr lang="ar-EG" sz="1200" b="1" u="none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AE" sz="1200" b="1" u="none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بالمشي </a:t>
                      </a:r>
                      <a:r>
                        <a:rPr lang="ar-AE" sz="1200" b="1" u="none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وتخطي الحواجز </a:t>
                      </a:r>
                      <a:r>
                        <a:rPr lang="ar-AE" sz="1200" b="1" u="none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البسيطة</a:t>
                      </a:r>
                      <a:r>
                        <a:rPr lang="ar-EG" sz="1200" b="1" u="none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و </a:t>
                      </a:r>
                      <a:r>
                        <a:rPr kumimoji="0" lang="ar-AE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رمي الكرات داخل سلة</a:t>
                      </a:r>
                      <a:endParaRPr lang="ar-AE" sz="1200" b="1" u="none" baseline="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r>
                        <a:rPr lang="ar-AE" sz="1200" b="1" u="none" baseline="0" dirty="0" smtClean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النشاط </a:t>
                      </a:r>
                      <a:r>
                        <a:rPr lang="ar-AE" sz="1200" b="1" u="none" baseline="0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الفني: </a:t>
                      </a:r>
                    </a:p>
                    <a:p>
                      <a:pPr algn="r" rtl="1"/>
                      <a:r>
                        <a:rPr lang="ar-AE" sz="1200" b="1" u="none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ان يقوم الطالب بتقليد المعلم بعمل شكل من </a:t>
                      </a:r>
                      <a:r>
                        <a:rPr lang="ar-AE" sz="1200" b="1" u="none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الصلصال</a:t>
                      </a:r>
                      <a:r>
                        <a:rPr lang="ar-EG" sz="1200" b="1" u="none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مكون من اربع قطع</a:t>
                      </a:r>
                      <a:endParaRPr lang="ar-AE" sz="1200" b="1" u="none" baseline="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r>
                        <a:rPr lang="ar-AE" sz="1200" b="1" u="none" baseline="0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النشاط الموسيقى:</a:t>
                      </a:r>
                    </a:p>
                    <a:p>
                      <a:pPr marL="228600" indent="-228600" algn="r" rtl="1">
                        <a:buFont typeface="+mj-lt"/>
                        <a:buAutoNum type="arabicPeriod"/>
                      </a:pPr>
                      <a:r>
                        <a:rPr lang="ar-AE" sz="1200" b="1" u="none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ان يقوم الطالب بالضرب على الطبل</a:t>
                      </a:r>
                    </a:p>
                    <a:p>
                      <a:pPr marL="228600" indent="-228600" algn="r" rtl="1">
                        <a:buFont typeface="+mj-lt"/>
                        <a:buAutoNum type="arabicPeriod"/>
                      </a:pPr>
                      <a:r>
                        <a:rPr lang="ar-AE" sz="1200" b="1" u="none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ان </a:t>
                      </a:r>
                      <a:r>
                        <a:rPr lang="ar-AE" sz="1200" b="1" u="none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يقوم </a:t>
                      </a:r>
                      <a:r>
                        <a:rPr lang="ar-AE" sz="1200" b="1" u="none" baseline="0" dirty="0" smtClean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الطالب بتحريك </a:t>
                      </a:r>
                      <a:r>
                        <a:rPr lang="ar-AE" sz="1200" b="1" u="none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الدف</a:t>
                      </a:r>
                      <a:endParaRPr lang="ar-AE" sz="1200" b="1" baseline="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AE" sz="14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ctr" rtl="1"/>
                      <a:r>
                        <a:rPr lang="ar-AE" sz="1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دليل للمعلم</a:t>
                      </a:r>
                    </a:p>
                    <a:p>
                      <a:pPr algn="ctr" rtl="1"/>
                      <a:endParaRPr lang="ar-AE" sz="14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492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إعطاء ولي الامر بعض </a:t>
                      </a:r>
                      <a:r>
                        <a:rPr lang="ar-EG" sz="12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الانشطة لتنمية المهارات الادراكية و الحركية للطلاب </a:t>
                      </a:r>
                      <a:endParaRPr lang="ar-AE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الواجب المنزلي </a:t>
                      </a:r>
                      <a:endParaRPr lang="en-US" sz="1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16429">
                <a:tc>
                  <a:txBody>
                    <a:bodyPr/>
                    <a:lstStyle/>
                    <a:p>
                      <a:pPr algn="r" rtl="1"/>
                      <a:r>
                        <a:rPr lang="ar-AE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مجموعة تدريبات على الأيباد تتضمن:</a:t>
                      </a:r>
                    </a:p>
                    <a:p>
                      <a:pPr marL="228600" marR="0" lvl="0" indent="-22860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ar-EG" sz="12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تركيب بعض الالعاب الالكترونية كالبازل </a:t>
                      </a:r>
                      <a:endParaRPr lang="en-US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endParaRPr lang="ar-SA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تمارين الكترونية</a:t>
                      </a:r>
                      <a:endParaRPr lang="en-US" sz="1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78302">
                <a:tc>
                  <a:txBody>
                    <a:bodyPr/>
                    <a:lstStyle/>
                    <a:p>
                      <a:pPr algn="r" rtl="1"/>
                      <a:r>
                        <a:rPr lang="ar-AE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متوسط : ان </a:t>
                      </a:r>
                      <a:r>
                        <a:rPr lang="ar-EG" sz="12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يقوم الطالب بفتح و غلق براغى بلاستيكية    /      </a:t>
                      </a:r>
                      <a:r>
                        <a:rPr lang="ar-AE" sz="12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جيد</a:t>
                      </a:r>
                      <a:r>
                        <a:rPr lang="ar-AE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: </a:t>
                      </a:r>
                      <a:r>
                        <a:rPr lang="ar-SA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ان يتمكن الطالب </a:t>
                      </a:r>
                      <a:r>
                        <a:rPr lang="ar-EG" sz="12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من فك و تركيب لعبة من اربع قطع       /    </a:t>
                      </a:r>
                      <a:r>
                        <a:rPr lang="ar-AE" sz="12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مرتفع</a:t>
                      </a:r>
                      <a:r>
                        <a:rPr lang="ar-AE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: ان يتمكن الطالب </a:t>
                      </a:r>
                      <a:r>
                        <a:rPr lang="ar-EG" sz="12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من فك و تركيب لعبة كبيرة </a:t>
                      </a:r>
                      <a:endParaRPr lang="ar-AE" sz="12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التقييم</a:t>
                      </a:r>
                      <a:endParaRPr lang="en-US" sz="1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Rounded Rectangle 4"/>
          <p:cNvSpPr/>
          <p:nvPr/>
        </p:nvSpPr>
        <p:spPr>
          <a:xfrm>
            <a:off x="5004984" y="4719235"/>
            <a:ext cx="5419725" cy="642934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b="1" dirty="0">
                <a:latin typeface="Sakkal Majalla" panose="02000000000000000000" pitchFamily="2" charset="-78"/>
                <a:cs typeface="Sakkal Majalla" panose="02000000000000000000" pitchFamily="2" charset="-78"/>
                <a:hlinkClick r:id="rId3"/>
              </a:rPr>
              <a:t>https://www.jigsawplanet.com/?rc=play&amp;pid=2ff43ec97812</a:t>
            </a:r>
            <a:endParaRPr lang="ar-EG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lvl="0" algn="ctr"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19267-0502-414C-ADC8-E730C18BC296}" type="datetime3">
              <a:rPr lang="en-US" smtClean="0"/>
              <a:t>9 January 2021</a:t>
            </a:fld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7801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EG" dirty="0" smtClean="0"/>
              <a:t>كون السمكة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7</a:t>
            </a:fld>
            <a:endParaRPr lang="en-US" noProof="0" dirty="0"/>
          </a:p>
        </p:txBody>
      </p:sp>
      <p:pic>
        <p:nvPicPr>
          <p:cNvPr id="1026" name="Picture 2" descr="كتاب الصور للأطفال : تعرّف على أسماء الحيوانات بالصّور و الكلمات - Hub  Education"/>
          <p:cNvPicPr>
            <a:picLocks noGrp="1" noChangeAspect="1" noChangeArrowheads="1"/>
          </p:cNvPicPr>
          <p:nvPr>
            <p:ph type="media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448" r="50452"/>
          <a:stretch/>
        </p:blipFill>
        <p:spPr bwMode="auto">
          <a:xfrm>
            <a:off x="7195896" y="952040"/>
            <a:ext cx="2527884" cy="1786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كتاب الصور للأطفال : تعرّف على أسماء الحيوانات بالصّور و الكلمات - Hub  Educatio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42" r="50994" b="48507"/>
          <a:stretch/>
        </p:blipFill>
        <p:spPr bwMode="auto">
          <a:xfrm>
            <a:off x="2449189" y="952040"/>
            <a:ext cx="2533515" cy="1786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كتاب الصور للأطفال : تعرّف على أسماء الحيوانات بالصّور و الكلمات - Hub  Educatio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81" t="-484" r="543" b="51942"/>
          <a:stretch/>
        </p:blipFill>
        <p:spPr bwMode="auto">
          <a:xfrm>
            <a:off x="7195896" y="2952542"/>
            <a:ext cx="2527884" cy="1808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كتاب الصور للأطفال : تعرّف على أسماء الحيوانات بالصّور و الكلمات - Hub  Educatio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58" t="-150121" r="17899" b="150121"/>
          <a:stretch/>
        </p:blipFill>
        <p:spPr bwMode="auto">
          <a:xfrm>
            <a:off x="8950271" y="1045409"/>
            <a:ext cx="129567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كتاب الصور للأطفال : تعرّف على أسماء الحيوانات بالصّور و الكلمات - Hub  Educatio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0218" t="13075" r="130710" b="-13075"/>
          <a:stretch/>
        </p:blipFill>
        <p:spPr bwMode="auto">
          <a:xfrm>
            <a:off x="7195896" y="1660277"/>
            <a:ext cx="1414704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كتاب الصور للأطفال : تعرّف على أسماء الحيوانات بالصّور و الكلمات - Hub  Educatio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58" t="49140"/>
          <a:stretch/>
        </p:blipFill>
        <p:spPr bwMode="auto">
          <a:xfrm>
            <a:off x="2449189" y="2957492"/>
            <a:ext cx="2533515" cy="1808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2947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45AB00-1C5C-4EB0-B93F-C03AB7A9B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67289" y="367153"/>
            <a:ext cx="4685739" cy="832104"/>
          </a:xfrm>
        </p:spPr>
        <p:txBody>
          <a:bodyPr>
            <a:normAutofit/>
          </a:bodyPr>
          <a:lstStyle/>
          <a:p>
            <a:pPr algn="ctr"/>
            <a:r>
              <a:rPr lang="ar-EG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انشطة  لتنمية المهارات الحركية و الذهنية </a:t>
            </a:r>
            <a:endParaRPr lang="en-US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6158BA-8D0B-4C52-9952-51D361C7F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C0CDE5-970C-4CC4-BF43-0DA127E73E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06" t="11346" r="8278" b="19378"/>
          <a:stretch/>
        </p:blipFill>
        <p:spPr>
          <a:xfrm>
            <a:off x="1512918" y="3034144"/>
            <a:ext cx="2154371" cy="146933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294"/>
          <a:stretch/>
        </p:blipFill>
        <p:spPr>
          <a:xfrm>
            <a:off x="3895552" y="3034144"/>
            <a:ext cx="2455372" cy="146933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8" r="3261"/>
          <a:stretch/>
        </p:blipFill>
        <p:spPr>
          <a:xfrm>
            <a:off x="6579187" y="3034144"/>
            <a:ext cx="2319251" cy="146933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6701" y="3034144"/>
            <a:ext cx="2227099" cy="1469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7427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0F0A00B7A297B40A126585C06040BF9" ma:contentTypeVersion="13" ma:contentTypeDescription="Create a new document." ma:contentTypeScope="" ma:versionID="e211a196983eb4ca7a51c67aa200c8b9">
  <xsd:schema xmlns:xsd="http://www.w3.org/2001/XMLSchema" xmlns:xs="http://www.w3.org/2001/XMLSchema" xmlns:p="http://schemas.microsoft.com/office/2006/metadata/properties" xmlns:ns3="0860e916-1933-4f54-bf75-902e7a9d18bb" xmlns:ns4="c1803469-1359-4921-b8b2-4aa11e6de6e4" targetNamespace="http://schemas.microsoft.com/office/2006/metadata/properties" ma:root="true" ma:fieldsID="fbe2735384649c69160ac846166d8c23" ns3:_="" ns4:_="">
    <xsd:import namespace="0860e916-1933-4f54-bf75-902e7a9d18bb"/>
    <xsd:import namespace="c1803469-1359-4921-b8b2-4aa11e6de6e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60e916-1933-4f54-bf75-902e7a9d18b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803469-1359-4921-b8b2-4aa11e6de6e4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1D1AD35-AF57-4B32-8A96-2853E34EF9C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2EED42B-3B47-45C2-9F50-0B4533C0F1E3}">
  <ds:schemaRefs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0860e916-1933-4f54-bf75-902e7a9d18bb"/>
    <ds:schemaRef ds:uri="http://purl.org/dc/terms/"/>
    <ds:schemaRef ds:uri="http://schemas.openxmlformats.org/package/2006/metadata/core-properties"/>
    <ds:schemaRef ds:uri="c1803469-1359-4921-b8b2-4aa11e6de6e4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85E79A6E-C66F-474D-AEC3-AC8B4C5AC16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860e916-1933-4f54-bf75-902e7a9d18bb"/>
    <ds:schemaRef ds:uri="c1803469-1359-4921-b8b2-4aa11e6de6e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1125</TotalTime>
  <Words>563</Words>
  <Application>Microsoft Office PowerPoint</Application>
  <PresentationFormat>Widescreen</PresentationFormat>
  <Paragraphs>122</Paragraphs>
  <Slides>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Arial</vt:lpstr>
      <vt:lpstr>Arial</vt:lpstr>
      <vt:lpstr>Calibri</vt:lpstr>
      <vt:lpstr>Calibri Light</vt:lpstr>
      <vt:lpstr>Franklin Gothic Book</vt:lpstr>
      <vt:lpstr>Sakkal Majalla</vt:lpstr>
      <vt:lpstr>Times New Roman</vt:lpstr>
      <vt:lpstr>Office Theme</vt:lpstr>
      <vt:lpstr>1_Office Theme</vt:lpstr>
      <vt:lpstr>تركيب لعبة مكونة من 4 أجزاء رقم الهدف :1947  </vt:lpstr>
      <vt:lpstr>PowerPoint Presentation</vt:lpstr>
      <vt:lpstr>أهمية العاب الفك و التركيب </vt:lpstr>
      <vt:lpstr>PowerPoint Presentation</vt:lpstr>
      <vt:lpstr>انشودة عندى سلة ألعاب</vt:lpstr>
      <vt:lpstr>PowerPoint Presentation</vt:lpstr>
      <vt:lpstr>كون السمكة </vt:lpstr>
      <vt:lpstr>انشطة  لتنمية المهارات الحركية و الذهنية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العنوان الرئيسي للهدف</dc:title>
  <dc:creator>NADYAH NASSER ALKAABI</dc:creator>
  <cp:lastModifiedBy>YUSRA ABDULLA NASER SHAAYA</cp:lastModifiedBy>
  <cp:revision>51</cp:revision>
  <dcterms:created xsi:type="dcterms:W3CDTF">2020-07-26T19:33:45Z</dcterms:created>
  <dcterms:modified xsi:type="dcterms:W3CDTF">2021-01-09T15:38:10Z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0x01010020F0A00B7A297B40A126585C06040BF9</vt:lpwstr>
  </property>
</Properties>
</file>