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62" r:id="rId8"/>
    <p:sldId id="264" r:id="rId9"/>
    <p:sldId id="268" r:id="rId10"/>
    <p:sldId id="274" r:id="rId11"/>
    <p:sldId id="27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an haddad" initials="ah" lastIdx="1" clrIdx="0">
    <p:extLst>
      <p:ext uri="{19B8F6BF-5375-455C-9EA6-DF929625EA0E}">
        <p15:presenceInfo xmlns:p15="http://schemas.microsoft.com/office/powerpoint/2012/main" userId="699ba793926385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14 December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TN" sz="2800" dirty="0">
                <a:latin typeface="Arial" panose="020B0604020202020204" pitchFamily="34" charset="0"/>
                <a:cs typeface="Sakkal Majalla" panose="02000000000000000000" pitchFamily="2" charset="-78"/>
              </a:rPr>
              <a:t>تركيب </a:t>
            </a:r>
            <a:r>
              <a:rPr lang="ar-TN" sz="2800" dirty="0" err="1">
                <a:latin typeface="Arial" panose="020B0604020202020204" pitchFamily="34" charset="0"/>
                <a:cs typeface="Sakkal Majalla" panose="02000000000000000000" pitchFamily="2" charset="-78"/>
              </a:rPr>
              <a:t>با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ز</a:t>
            </a:r>
            <a:r>
              <a:rPr lang="ar-TN" sz="2800" dirty="0">
                <a:latin typeface="Arial" panose="020B0604020202020204" pitchFamily="34" charset="0"/>
                <a:cs typeface="Sakkal Majalla" panose="02000000000000000000" pitchFamily="2" charset="-78"/>
              </a:rPr>
              <a:t>ل ذات قطع متعددة غير متشابكة توضع جنباً إلى جنب لتكوين صورة داخل إطار مربع، من 4 - 8 قطع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 rot="721943">
            <a:off x="8544910" y="5246739"/>
            <a:ext cx="245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    </a:t>
            </a:r>
            <a:r>
              <a:rPr lang="ar-AE" sz="2000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زمالي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97854"/>
              </p:ext>
            </p:extLst>
          </p:nvPr>
        </p:nvGraphicFramePr>
        <p:xfrm>
          <a:off x="142774" y="71437"/>
          <a:ext cx="11906451" cy="7446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0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جمعه شعيب 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رياض زمالي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باذل ذات قطع متعددة غير متشابكة توضع جنباً إلى جنب لتكوين صورة داخل إطار مربع، من 4 - 8 قطع 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:(1958</a:t>
                      </a:r>
                      <a:r>
                        <a:rPr lang="ar-AE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4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10-11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4705700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</a:t>
                      </a: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دائما في إجازة الأسبوع تقدم ام فاطمة تحدي لها وتكافئها </a:t>
                      </a: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فاطمة لدينا تحدي اليوم وجائزته قيمة </a:t>
                      </a: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فقالت فاطمة </a:t>
                      </a:r>
                      <a:r>
                        <a:rPr lang="ar-AE" sz="1400" b="1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ماهو</a:t>
                      </a:r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التحدي اليوم  وماهي الجائزة يا أمي </a:t>
                      </a: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لها   لدينا مجموعات كبيرة من البازل  عليك ان تكملي تركيب بازل لاي لعبة ترغبين فيه  والمكافئة سأشتريها لك  هذا الأسبوع  </a:t>
                      </a: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فرحت فاطمة وقالت سأركب دمية جميلة  </a:t>
                      </a: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بدأت فاطمة في تركيب البازل  وطلبت مساعدة خفيفة من أمها ونجحت في التحدي  أخيرا</a:t>
                      </a: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اشترت لها أمها لعبتها المفضل وفرحت بها كثيرا  ومن يومها  وفاطمة تحب كثيرا  العاب البازل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dirty="0"/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                                         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تحضير  تمارين تركيب بسيطة كنشاط تهيئة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اختيار الصور والمجسمات القريبة  والمحببة للطالب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احتيار الصور التي تتعلق بالهوية الوطنية لتركيبها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76990" y="4298198"/>
            <a:ext cx="29910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التحضير للدرس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855C2-E7BA-48F8-AD9E-B4ADF9DD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5" y="4400830"/>
            <a:ext cx="2857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25A1CC-AE0F-472E-B749-D91284712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2079294"/>
            <a:ext cx="3057415" cy="20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22944"/>
              </p:ext>
            </p:extLst>
          </p:nvPr>
        </p:nvGraphicFramePr>
        <p:xfrm>
          <a:off x="212035" y="201390"/>
          <a:ext cx="1176919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بازل ذات قطع متعددة غير متشابكة توضع جنباً إلى جنب لتكوين صورة داخل إطار مربع، من 4 - 8 قطع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اانشطه الصفية </a:t>
                      </a:r>
                      <a:endParaRPr lang="ar-AE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:- استكمال 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بازل لتكوين الصور  من مختلف اشكال البازل </a:t>
                      </a:r>
                      <a:endParaRPr lang="ar-EG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هذا الهدف يعتمد الى الادراك والتصوير البصرى والاغلاق البصرى لى الطفل ان كان الطفل يعانى من مشكلة بصرية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استبداله بشىء حسى مثل الصلصال اوالكرتون حتى يستطيع ادراك المفاهيم 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اولاً نشاط تحفزى :</a:t>
                      </a:r>
                      <a:endParaRPr lang="ar-SA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البدء فى الهدف تهيئة الاطفال لذلك (لعبة الدومينو) تقص المعلة الدمينو وتتضعها فى شرائح 0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المعلمة الجلوس حول منضدة كبيرة او فى دائرة على سجادة وتضع الكارت فى المنتصف ثم  توزيع المعلمة خمسة كروت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لكل طفل0 بالدور  يأخذ الاطفال كارت واحد وويرى ما اذا كان يستطيع وضعه اذا كان يطابق الشكل الذى يسبقه  وهكذا 0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يجب عل الطفل تسميت الشكل لو الطفل غير قادر  على تسميةالشكل فتقوم المعلمة بذلك لتذكرة 0</a:t>
                      </a:r>
                      <a:endParaRPr lang="ar-EG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: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تركز </a:t>
                      </a:r>
                      <a:r>
                        <a:rPr lang="ar-EG" sz="1200" b="1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المعلمةعلى</a:t>
                      </a:r>
                      <a:r>
                        <a:rPr lang="ar-EG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صورة  قريبة ومحببة لدى الطالب  حتى تولد لديه الرغبة والتعزيز  ثم تبدا بقطع بسيطة من 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 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تدريجي حتى الوصول ل 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قطع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ممكن استعمال أدوات بديلة للبازل لفئات من الإعاقة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وممكن التراوح بين المزج بين التركيب الالكتروني للبازل وتركيب الأجزاء   الورقية   او أجزاء من المعجون لتكوين الصور  </a:t>
                      </a:r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97A18-9383-4832-81EE-7A87417D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268387"/>
            <a:ext cx="1619250" cy="1619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FBD161-FECB-4610-AC2B-6D1719FD1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4070854"/>
            <a:ext cx="2419350" cy="1781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D0DE5-72B9-48C6-89D4-6D7BF1BD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025" y="4187424"/>
            <a:ext cx="2114550" cy="1781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4920D-E20B-4B94-B57A-F2A4A8975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064" y="4365212"/>
            <a:ext cx="285927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53114"/>
              </p:ext>
            </p:extLst>
          </p:nvPr>
        </p:nvGraphicFramePr>
        <p:xfrm>
          <a:off x="104775" y="171241"/>
          <a:ext cx="11674186" cy="6403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08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 الفنى :- </a:t>
                      </a:r>
                    </a:p>
                    <a:p>
                      <a:pPr algn="r" rtl="1"/>
                      <a:r>
                        <a:rPr lang="ar-EG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1 -  طريقة عمل الدودة من تادوائر :-</a:t>
                      </a: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 طريقة عمل الصاروخ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تجميع وتركيب مجموعة من الاشكال لتكوين مجسم الصاروخ عبر تركيب بازل من الاشكال</a:t>
                      </a:r>
                    </a:p>
                    <a:p>
                      <a:pPr algn="r" rtl="1"/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يتم لزق شكل مثلث ومربع ودائرة مفرغين من الوسط على السجادة ثم يقف الأطفال </a:t>
                      </a: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الجزء المفرخ فعند توقف الموسقة يجلسوا الاطفال على حدود الشكل من الخارج مكونين إياه</a:t>
                      </a:r>
                    </a:p>
                    <a:p>
                      <a:pPr algn="r" rtl="1"/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مربعات ومثلثات ودوائر  كبيرة ثم ألصاقها على الأرض ثم تشغيل موسيقى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حماسية وعندما ترفع المعلمة المربع يقفز الطغل على أشكال المربع وعندما ترفع المثلث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يقفز على المثلث وهكذا 0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يطلب من ولي الامر   تخصيص  وقت لابنه  من أصحاب الهمم لألعاب البازل مع اخوته في شكل تنافسي مع تعزيزه وتقديم الدعم  لأهمية هذه الألعاب في رفع ذكاء الطالب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27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حميل بعض الألعاب للاشكال الهندسية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 ان يكمل الطفل  3/4    من الشكل       متوسط :ان يكمل الطفل 2/4  من الشكل         ضعيف : ان يكمل الطفل 1/4 من الشكل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09901" y="4787077"/>
            <a:ext cx="3507741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الموقع المميز المجاني  جيكسو بلانات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4297" y="5330098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https://www.jigsawplanet.com/</a:t>
            </a: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BBA78E-9C7E-40EF-BFA2-D0FB79703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6" t="26944" r="6328" b="20555"/>
          <a:stretch/>
        </p:blipFill>
        <p:spPr>
          <a:xfrm>
            <a:off x="572537" y="4250319"/>
            <a:ext cx="2857501" cy="1585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3553EE-DBBA-4AB9-975C-5251954DA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46781"/>
            <a:ext cx="3180312" cy="32660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44EF60-BFD7-4EA9-9946-FC95D33EE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911" y="4158707"/>
            <a:ext cx="1918523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80544" y="1092991"/>
            <a:ext cx="3933620" cy="629267"/>
          </a:xfrm>
        </p:spPr>
        <p:txBody>
          <a:bodyPr>
            <a:normAutofit/>
          </a:bodyPr>
          <a:lstStyle/>
          <a:p>
            <a:pPr algn="ctr" rtl="1"/>
            <a:r>
              <a:rPr lang="ar-EG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1800" b="1" i="0" u="none" strike="noStrike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تركيب باذل ذات قطع متعددة غير متشابكة توضع جنباً إلى جنب لتكوين صورة داخل إطار مربع</a:t>
            </a:r>
            <a:endParaRPr lang="en-US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429000"/>
            <a:ext cx="3913188" cy="2249488"/>
          </a:xfrm>
        </p:spPr>
        <p:txBody>
          <a:bodyPr>
            <a:normAutofit/>
          </a:bodyPr>
          <a:lstStyle/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النقاط المهمة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في الصعوبة من السهل الى الصعب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إعطاء تركيب صور    تعزز الهوية الوطنية 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استعمال  الأدوات مختلفة وأنواع من البازل  للطالب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منافسة بين الطلاب للتعزيز والتحفيز 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EG" sz="1200" b="1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14 December 2020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71D75-A3C9-4078-8557-78C98B91A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AE" dirty="0"/>
              <a:t>تركيب بازل حسب مستوى الطالب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83D5D95-E3D8-4273-B302-8586EB0ECF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169" b="4169"/>
          <a:stretch>
            <a:fillRect/>
          </a:stretch>
        </p:blipFill>
        <p:spPr>
          <a:xfrm rot="720000">
            <a:off x="6745537" y="247504"/>
            <a:ext cx="4647699" cy="1996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DF2BD0-4DB2-4D84-B279-E307F847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292">
            <a:off x="6869844" y="2200331"/>
            <a:ext cx="3714257" cy="1480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F9298A-2E58-4E3A-AF7D-1178EC2E6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19" b="17697"/>
          <a:stretch/>
        </p:blipFill>
        <p:spPr>
          <a:xfrm rot="898221">
            <a:off x="6488733" y="3531312"/>
            <a:ext cx="3457716" cy="19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16485"/>
            <a:ext cx="4685739" cy="832104"/>
          </a:xfrm>
        </p:spPr>
        <p:txBody>
          <a:bodyPr anchor="b">
            <a:normAutofit/>
          </a:bodyPr>
          <a:lstStyle/>
          <a:p>
            <a:pPr algn="ctr"/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صور من  </a:t>
            </a:r>
            <a:r>
              <a:rPr lang="ar-AE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تركيب البازل  مع التدرج في الصعوبة </a:t>
            </a: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تمهيدي </a:t>
            </a: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36DD622-ADDD-47F2-AB84-FF2B995E2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37" y="1360318"/>
            <a:ext cx="3078526" cy="252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9CE2F6D-7578-4AFA-B6CA-8F0609528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37" y="4197197"/>
            <a:ext cx="3078526" cy="244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16485"/>
            <a:ext cx="4685739" cy="832104"/>
          </a:xfrm>
        </p:spPr>
        <p:txBody>
          <a:bodyPr anchor="b">
            <a:normAutofit/>
          </a:bodyPr>
          <a:lstStyle/>
          <a:p>
            <a:pPr algn="ctr"/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صور من  </a:t>
            </a:r>
            <a:r>
              <a:rPr lang="ar-AE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تركيب </a:t>
            </a:r>
            <a:r>
              <a:rPr lang="ar-AE" sz="1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البازال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9F74D-D70D-4D26-80C3-87D650DE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80" y="1290321"/>
            <a:ext cx="6654799" cy="50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16485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 اشكل فنية من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البازل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toy store&#10;&#10;Description automatically generated">
            <a:extLst>
              <a:ext uri="{FF2B5EF4-FFF2-40B4-BE49-F238E27FC236}">
                <a16:creationId xmlns:a16="http://schemas.microsoft.com/office/drawing/2014/main" id="{FB8A0B99-5675-45A8-A45A-378137BA5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4" y="1223395"/>
            <a:ext cx="2977855" cy="4965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10D4865-FA50-45D4-BBE6-01F11A40C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70" y="1223396"/>
            <a:ext cx="2959822" cy="49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A picture containing decorated, table, birthday, room&#10;&#10;Description automatically generated">
            <a:extLst>
              <a:ext uri="{FF2B5EF4-FFF2-40B4-BE49-F238E27FC236}">
                <a16:creationId xmlns:a16="http://schemas.microsoft.com/office/drawing/2014/main" id="{7BF867DB-979D-4027-870F-8471DBC56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30" y="1223395"/>
            <a:ext cx="2815553" cy="4965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466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elements/1.1/"/>
    <ds:schemaRef ds:uri="http://schemas.microsoft.com/office/infopath/2007/PartnerControls"/>
    <ds:schemaRef ds:uri="c1803469-1359-4921-b8b2-4aa11e6de6e4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0860e916-1933-4f54-bf75-902e7a9d18b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667</Words>
  <Application>Microsoft Office PowerPoint</Application>
  <PresentationFormat>Widescreen</PresentationFormat>
  <Paragraphs>124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Sakkal Majalla</vt:lpstr>
      <vt:lpstr>Office Theme</vt:lpstr>
      <vt:lpstr>1_Office Theme</vt:lpstr>
      <vt:lpstr>تركيب بازل ذات قطع متعددة غير متشابكة توضع جنباً إلى جنب لتكوين صورة داخل إطار مربع، من 4 - 8 قطع</vt:lpstr>
      <vt:lpstr>PowerPoint Presentation</vt:lpstr>
      <vt:lpstr>PowerPoint Presentation</vt:lpstr>
      <vt:lpstr>PowerPoint Presentation</vt:lpstr>
      <vt:lpstr> تركيب باذل ذات قطع متعددة غير متشابكة توضع جنباً إلى جنب لتكوين صورة داخل إطار مربع</vt:lpstr>
      <vt:lpstr>عمل صور من  من تركيب البازل  مع التدرج في الصعوبة  تمهيدي  نشاط   </vt:lpstr>
      <vt:lpstr>عمل صور من  من تركيب البازال  2 نشاط   </vt:lpstr>
      <vt:lpstr>عمل اشكل فنية من تركيب البازل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RIADH ZAMMALI</cp:lastModifiedBy>
  <cp:revision>194</cp:revision>
  <dcterms:created xsi:type="dcterms:W3CDTF">2020-07-26T19:33:45Z</dcterms:created>
  <dcterms:modified xsi:type="dcterms:W3CDTF">2020-12-14T07:33:38Z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