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64" r:id="rId4"/>
    <p:sldId id="274" r:id="rId5"/>
    <p:sldId id="277" r:id="rId6"/>
    <p:sldId id="275" r:id="rId7"/>
    <p:sldId id="276" r:id="rId8"/>
    <p:sldId id="27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05896-1F24-40A2-9BD7-C9B019EBCE8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C465F-616A-4543-A239-8FB328507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6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7AD1-B518-4CA8-91B9-70BF5E601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40E84-8AF7-45BF-88AF-64BD0E79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FE2B-A3D3-477C-814B-DBD155A16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69D02-FCFA-4A05-B8A5-AE063B85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4D698-8B90-4CA0-83E6-C19D8366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819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0875-C6C5-4B13-8DE9-782FA73C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FEA61-1A42-4AD4-A7DA-7E2F4ECF0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D178B-03A1-4F44-B3B2-309C628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5434A-EF69-4FE1-99B8-61D2E715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04609-9F0C-40B9-9D34-F8808261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4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EA8B8-9B57-4D91-BE85-7B551EF4F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1F97E-E5D6-46C3-A028-50213DC4A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1F864-158C-4035-8AB6-F07562A9B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B0FB9-5C9F-4548-86E2-E41CE1D3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9FB4-BC13-4C5E-B16B-D7337397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265858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2764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BAFFE-BEED-4EDA-B0A9-D4B933A4C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65648-B896-4FE9-87FC-5681FF92F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5D6B9-C8BD-4779-AD03-FA91E127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C5842-BE8C-489C-8B4C-56B135E9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D8659-2EFD-4B0A-81CF-FE9E6D03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EC1-86A3-4C68-BCC4-7AEE53C8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B6F6E-976A-42FA-88C2-23FA67F58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1577D-0CB5-45C0-9A31-53B7B0A9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195BE-CA73-48A2-8C69-CD9E88EF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51CDC-9B9D-4877-837C-E21B46DD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70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5238B-248F-4AAD-8860-82F607555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4B78F-ECF6-4FB3-8D30-5A5C700C47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C5DDF5-E482-4E30-833D-EB816C35B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22097-B52F-4D2F-B21F-9666D614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9C10-848B-407A-B31C-CAA99C54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A9C1B-0030-4A0E-8DDF-F50AE754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8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367C-B267-4B54-98D6-FEAE01F1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5E4A7-4D60-4166-8402-05C95ABD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6469D-36CE-43A2-91E0-54F40FC61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9C464-0EB9-4434-A26F-5C0F22212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7F78B-F68D-4C25-8E0A-100382A94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10796-6916-4C29-B752-DF20E764C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CD521-988A-4C46-B063-94274B0E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24311A-D574-4CFC-AEFC-270D1595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29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C3EFD-61E7-4B99-8E7C-9F5A73E1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AD4EE-8A78-478B-93F3-A7EE3CFE7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8B27C-B2EE-4966-983E-47B6A9B13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DB196F-7768-4E8E-863D-4D7B00DB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2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277B3-41B9-41D0-AF22-C1EAFE0E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88997C-2F70-4762-9AA1-736E3981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17689-A679-48EE-BD22-D9454F5F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2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EBE5D-7E42-4BB7-8D8C-C0D3A6887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2535-05A9-49E1-9B7B-6989FEE05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7C234-3F52-41A0-84EC-60F1FB955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6585B8-A33A-47D1-AB05-645021F3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57033-AB37-471D-A8E2-7F908BF3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BF63A-8437-46DF-B200-FF2DC172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36906-2F7F-4A6E-8602-14F8C4771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1D4BF3-9D4E-4FA8-82AE-5E7E0F58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DD4D9-8340-4719-AFBF-7E9834ACB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3E0C4-4163-49FC-9D33-25C98427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5A28D-D725-4615-8C78-5CE19B76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613D6-8498-4DC7-833A-27A3E65D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686C-3316-46FD-9987-C4B3F901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3B956-8D44-40EE-9D4D-E77CCC25C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D084A-3E56-43DC-A372-27467C236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55D50-50B6-4988-B7CD-3692C4A79545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FBEC-5C31-4C14-8123-CA42AA3E1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381B5-F4BA-4A68-9FE2-1D550E4E1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9D38A-DCF5-49F0-AA1B-63B96E391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7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AVF7fGM_E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V7ha3alJzFM" TargetMode="External"/><Relationship Id="rId4" Type="http://schemas.openxmlformats.org/officeDocument/2006/relationships/hyperlink" Target="https://youtu.be/n9jV0XPQB2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000" dirty="0">
                <a:latin typeface="+mn-lt"/>
                <a:ea typeface="+mn-ea"/>
                <a:cs typeface="+mn-cs"/>
              </a:rPr>
              <a:t>تحديد الشيء المختلف من مجموعة مكونة من 4 - 6 أشياء</a:t>
            </a:r>
            <a:endParaRPr lang="ru-RU" sz="2000" dirty="0">
              <a:latin typeface="+mn-lt"/>
              <a:ea typeface="+mn-ea"/>
              <a:cs typeface="+mn-cs"/>
            </a:endParaRP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BADDD62C-915D-4E2C-AABA-08B87502D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8126323" y="5127866"/>
            <a:ext cx="3963590" cy="858767"/>
          </a:xfrm>
        </p:spPr>
        <p:txBody>
          <a:bodyPr>
            <a:normAutofit/>
          </a:bodyPr>
          <a:lstStyle/>
          <a:p>
            <a:pPr algn="ctr" rtl="1"/>
            <a:r>
              <a:rPr lang="ar-AE" sz="2000" dirty="0"/>
              <a:t>مقدم الهدف: أ.رحمة علي النهدي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83866"/>
              </p:ext>
            </p:extLst>
          </p:nvPr>
        </p:nvGraphicFramePr>
        <p:xfrm>
          <a:off x="82397" y="74267"/>
          <a:ext cx="11906451" cy="67110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9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أ. </a:t>
                      </a:r>
                      <a:r>
                        <a:rPr lang="ar-SA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جمعة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</a:t>
                      </a:r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رحمة علي النهدي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حديد الشيء المختلف من مجموعة مكونة من 4 - 6</a:t>
                      </a:r>
                    </a:p>
                    <a:p>
                      <a:pPr algn="ctr" rtl="1" fontAlgn="ctr"/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1963</a:t>
                      </a:r>
                      <a:r>
                        <a:rPr lang="ar-AE" sz="12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8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العمرية:11-12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البسيط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848070">
                <a:tc gridSpan="3">
                  <a:txBody>
                    <a:bodyPr/>
                    <a:lstStyle/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العاب </a:t>
                      </a:r>
                      <a:r>
                        <a:rPr lang="ar-AE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</a:t>
                      </a:r>
                      <a:endParaRPr lang="en-US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 حمد لغرفة خليقة ليتفقده ويعرف سبب تاخرة في الغرفة .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لماذا انت حزين يا خليفة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لقد طلبت امي ان اعيد الالعاب الى اماكنها المخصصه واعيد ترتيبها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نعم يا خليفة ان وضع الالعاب في اماكنها المخصصة ، سوف يساعدك في التنظيم و الحصول على الالعاب بطريقة سهلة وسريعة 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احضر 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الادراج وسوف اقوم بمساعدتك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حسنا  يا حمد / هذا درج المكعبات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احسنت يا خليفة انه درج المكعبات ولكنك نسيت شي مختلف في درج المكعبات هل تستطيع معرفته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امممممم جميعها مكعبات فما هو المختلف ، ها لقد وجدت المختلف انها السيارة الصغيرة سوف اعيدها الى درج السيارات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احسنت ، وهذا درج الحيوانات هل تستطيع معرفة الشي المختلف فيه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: 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لقد وجدتها انها الكرة الحمراء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احسنت يا خليفة ، عليك ان تعيد ترتيب جميع الادراج واخراج الاشياء المختلفة منها .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: 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لقد انتهيت من الترتيب واستخرجت جميع الاشياء المختلفة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حمد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 اصبحت العابك مرتبة وسوف تسعد امي بذلك </a:t>
                      </a:r>
                    </a:p>
                    <a:p>
                      <a:pPr algn="r" rtl="1"/>
                      <a:r>
                        <a:rPr lang="ar-S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خليفة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شكرا لك يا حمد على مساعدتك لي </a:t>
                      </a: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اعطاء الطالب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مجموعة العاب او مجسمات وعليه استخراج المختلف من كل مجموعة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يضع دائرة على الشي المختلف من المجموعة 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اعطاء الطالب اوراق عمل (تلوين الشي المختلف من المجموعة )</a:t>
                      </a:r>
                      <a:endParaRPr lang="ar-AE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defTabSz="914400" rtl="1" eaLnBrk="1" latinLnBrk="0" hangingPunct="1">
                        <a:buFont typeface="+mj-lt"/>
                        <a:buAutoNum type="arabicPeriod"/>
                      </a:pPr>
                      <a:endParaRPr lang="ar-AE" sz="1200" b="1" u="none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7B2E634E-905A-4776-8885-C1D01354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6" b="100000" l="211" r="99156">
                        <a14:backgroundMark x1="1055" y1="6015" x2="1055" y2="6015"/>
                        <a14:backgroundMark x1="34388" y1="3008" x2="34388" y2="3008"/>
                        <a14:backgroundMark x1="34388" y1="3008" x2="35865" y2="3008"/>
                        <a14:backgroundMark x1="66456" y1="3383" x2="66456" y2="3383"/>
                        <a14:backgroundMark x1="66456" y1="3383" x2="67089" y2="3383"/>
                        <a14:backgroundMark x1="59283" y1="1128" x2="59283" y2="1128"/>
                        <a14:backgroundMark x1="23418" y1="1504" x2="23418" y2="1504"/>
                        <a14:backgroundMark x1="844" y1="36090" x2="844" y2="36090"/>
                        <a14:backgroundMark x1="844" y1="36090" x2="844" y2="40602"/>
                        <a14:backgroundMark x1="844" y1="57895" x2="844" y2="57895"/>
                        <a14:backgroundMark x1="33966" y1="96992" x2="33966" y2="96992"/>
                        <a14:backgroundMark x1="33966" y1="96992" x2="34599" y2="97744"/>
                        <a14:backgroundMark x1="33122" y1="98496" x2="32911" y2="99624"/>
                        <a14:backgroundMark x1="66878" y1="98496" x2="66878" y2="98496"/>
                        <a14:backgroundMark x1="67089" y1="98496" x2="68354" y2="98872"/>
                        <a14:backgroundMark x1="95570" y1="1504" x2="91983" y2="752"/>
                        <a14:backgroundMark x1="91772" y1="752" x2="67511" y2="376"/>
                        <a14:backgroundMark x1="4008" y1="1880" x2="8650" y2="1128"/>
                        <a14:backgroundMark x1="13924" y1="1128" x2="13924" y2="1128"/>
                        <a14:backgroundMark x1="31224" y1="1128" x2="13924" y2="752"/>
                        <a14:backgroundMark x1="37342" y1="1128" x2="59494" y2="1128"/>
                        <a14:backgroundMark x1="633" y1="57895" x2="1055" y2="98496"/>
                        <a14:backgroundMark x1="33122" y1="95489" x2="29958" y2="99248"/>
                        <a14:backgroundMark x1="69409" y1="98496" x2="70042" y2="99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1" y="1361949"/>
            <a:ext cx="4514850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1E07A4-CA7F-447E-9E4A-80B40A22E1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54" t="41713" r="12358" b="49113"/>
          <a:stretch/>
        </p:blipFill>
        <p:spPr>
          <a:xfrm>
            <a:off x="3665989" y="4118995"/>
            <a:ext cx="3665989" cy="629174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EFC3805-ADC7-4641-91EB-5B739F24D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t="45665" r="8350" b="40197"/>
          <a:stretch/>
        </p:blipFill>
        <p:spPr bwMode="auto">
          <a:xfrm>
            <a:off x="1635853" y="5026266"/>
            <a:ext cx="3909270" cy="9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113351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</a:t>
                      </a:r>
                      <a:r>
                        <a:rPr lang="ar-SA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حديد الشيء المختلف من مجموعة مكونة من 4 - 6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اجرائياً.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تحديد الشي المختلف من مجموعة المجسمات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ايجاد البطاقة الخاصة بالشي المختلف من المجموعة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المسابقات و الألعاب أثناء الحصة الدراسية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الرياضي: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لزق عدة مجموعات من البطاقات ، وعلى الطالب الركض الى المجموعة المخصصه له واستخراج بطاقة الشي المختلف من المجموعة .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الشي المختلف من المجموعة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</a:t>
                      </a:r>
                      <a:r>
                        <a:rPr lang="ar-AE" sz="1200" b="1" u="none" baseline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أعنية الاختلاف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حل اوراق العمل المدرجة في الشرائح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kern="1200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مشاهدة مقاطع فيديو تعليمية </a:t>
                      </a:r>
                      <a:endParaRPr lang="ar-SA" sz="1200" b="1" kern="1200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الشي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ء المختلف من مجموعة مكونه من  4                     جيد: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الشي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ء المختلف من مجموعة مكونه من  6                                 مرتفع: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الشي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ء المختلف من مجموعة مكونه من  اكثر من 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93496" y="444820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فيديو تعليمي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34297" y="4966822"/>
            <a:ext cx="3826141" cy="6957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28 November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4C2FD6-1E8C-4578-851D-9697C867A436}"/>
              </a:ext>
            </a:extLst>
          </p:cNvPr>
          <p:cNvSpPr txBox="1"/>
          <p:nvPr/>
        </p:nvSpPr>
        <p:spPr>
          <a:xfrm>
            <a:off x="6156142" y="5343729"/>
            <a:ext cx="3587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https://youtu.be/LAVF7fGM_EM</a:t>
            </a: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3215561-8762-45C9-BA1F-17C85CE51210}"/>
              </a:ext>
            </a:extLst>
          </p:cNvPr>
          <p:cNvSpPr/>
          <p:nvPr/>
        </p:nvSpPr>
        <p:spPr>
          <a:xfrm>
            <a:off x="6873376" y="3071328"/>
            <a:ext cx="3826141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https://youtu.be/n9jV0XPQB20</a:t>
            </a: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D25F98-0816-4226-A6A6-2588637AFB7B}"/>
              </a:ext>
            </a:extLst>
          </p:cNvPr>
          <p:cNvSpPr txBox="1"/>
          <p:nvPr/>
        </p:nvSpPr>
        <p:spPr>
          <a:xfrm>
            <a:off x="6101965" y="5040509"/>
            <a:ext cx="35870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https://youtu.be/V7ha3alJzFM</a:t>
            </a:r>
            <a:r>
              <a:rPr lang="en-US" sz="12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يلون الشيء المختلف من المجموعة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25EA6A-33E5-4F42-BF69-AC1417F3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3" t="9886" r="5053" b="5619"/>
          <a:stretch/>
        </p:blipFill>
        <p:spPr>
          <a:xfrm>
            <a:off x="6551802" y="1770079"/>
            <a:ext cx="3840565" cy="411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BFD6F7-AAA4-4CB2-A5C5-A44E803CA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" t="14840" r="6090" b="12775"/>
          <a:stretch/>
        </p:blipFill>
        <p:spPr bwMode="auto">
          <a:xfrm>
            <a:off x="1799633" y="1770079"/>
            <a:ext cx="3733100" cy="41189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AEA7DD5-8A30-4434-9E7B-F767F0D9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يلون الشيء المختلف من المجموعة 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FA40C3-B09C-45C4-A963-8CCBD667A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/>
          <a:stretch/>
        </p:blipFill>
        <p:spPr bwMode="auto">
          <a:xfrm>
            <a:off x="6686026" y="1493241"/>
            <a:ext cx="3976382" cy="4420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86CC20E-4E74-4B24-90F0-96F225F3A7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 bwMode="auto">
          <a:xfrm>
            <a:off x="1529592" y="1493241"/>
            <a:ext cx="3872918" cy="4420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6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207" y="367153"/>
            <a:ext cx="5156822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يلون الشيء المختلف من المجموعة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8EFF24B-5195-406E-93E2-2CE4F2F5A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9" t="14014" r="5844" b="6995"/>
          <a:stretch/>
        </p:blipFill>
        <p:spPr bwMode="auto">
          <a:xfrm>
            <a:off x="6878972" y="1426128"/>
            <a:ext cx="3808602" cy="453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51990AC-F01D-4478-B39C-BA69A7F292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14840" r="2171" b="5620"/>
          <a:stretch/>
        </p:blipFill>
        <p:spPr bwMode="auto">
          <a:xfrm>
            <a:off x="1714150" y="1426128"/>
            <a:ext cx="3981975" cy="4538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4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207" y="367153"/>
            <a:ext cx="5156822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يضع دائرة على الشيء المختلف من المجموعة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مشاهدة صورة المصدر">
            <a:extLst>
              <a:ext uri="{FF2B5EF4-FFF2-40B4-BE49-F238E27FC236}">
                <a16:creationId xmlns:a16="http://schemas.microsoft.com/office/drawing/2014/main" id="{3CFD4030-F0A1-448A-BE4E-81BC039216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2" t="13456" r="8557" b="10214"/>
          <a:stretch/>
        </p:blipFill>
        <p:spPr bwMode="auto">
          <a:xfrm>
            <a:off x="6639187" y="1304181"/>
            <a:ext cx="3942826" cy="523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مشاهدة صورة المصدر">
            <a:extLst>
              <a:ext uri="{FF2B5EF4-FFF2-40B4-BE49-F238E27FC236}">
                <a16:creationId xmlns:a16="http://schemas.microsoft.com/office/drawing/2014/main" id="{030B44C8-BE0A-4E29-BA3A-88844A38E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7814" r="2557" b="9568"/>
          <a:stretch/>
        </p:blipFill>
        <p:spPr bwMode="auto">
          <a:xfrm>
            <a:off x="1656127" y="1304181"/>
            <a:ext cx="4211273" cy="52347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392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207" y="367153"/>
            <a:ext cx="5156822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يضع دائرة على الشيء المختلف من المجموعة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2" name="Picture 2" descr="مشاهدة صورة المصدر">
            <a:extLst>
              <a:ext uri="{FF2B5EF4-FFF2-40B4-BE49-F238E27FC236}">
                <a16:creationId xmlns:a16="http://schemas.microsoft.com/office/drawing/2014/main" id="{6BD7EC76-6E5F-4AA3-8329-A655AF3BE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" t="11253" r="5647" b="4465"/>
          <a:stretch/>
        </p:blipFill>
        <p:spPr bwMode="auto">
          <a:xfrm>
            <a:off x="6476301" y="1359007"/>
            <a:ext cx="4127384" cy="517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مشاهدة صورة المصدر">
            <a:extLst>
              <a:ext uri="{FF2B5EF4-FFF2-40B4-BE49-F238E27FC236}">
                <a16:creationId xmlns:a16="http://schemas.microsoft.com/office/drawing/2014/main" id="{20032B50-A47B-425F-87BE-888E1D142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11132" r="5565" b="3119"/>
          <a:stretch/>
        </p:blipFill>
        <p:spPr bwMode="auto">
          <a:xfrm>
            <a:off x="1685026" y="1359007"/>
            <a:ext cx="4030674" cy="51799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155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478</Words>
  <Application>Microsoft Office PowerPoint</Application>
  <PresentationFormat>Widescreen</PresentationFormat>
  <Paragraphs>79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Office Theme</vt:lpstr>
      <vt:lpstr>تحديد الشيء المختلف من مجموعة مكونة من 4 - 6 أشياء</vt:lpstr>
      <vt:lpstr>PowerPoint Presentation</vt:lpstr>
      <vt:lpstr>PowerPoint Presentation</vt:lpstr>
      <vt:lpstr>يلون الشيء المختلف من المجموعة  </vt:lpstr>
      <vt:lpstr>يلون الشيء المختلف من المجموعة </vt:lpstr>
      <vt:lpstr>يلون الشيء المختلف من المجموعة </vt:lpstr>
      <vt:lpstr>يضع دائرة على الشيء المختلف من المجموعة </vt:lpstr>
      <vt:lpstr>يضع دائرة على الشيء المختلف من المجموعة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m-s.a12@hotmail.com</dc:creator>
  <cp:lastModifiedBy>TAS TECHNOLOGIES</cp:lastModifiedBy>
  <cp:revision>97</cp:revision>
  <dcterms:created xsi:type="dcterms:W3CDTF">2020-07-27T18:26:24Z</dcterms:created>
  <dcterms:modified xsi:type="dcterms:W3CDTF">2020-11-28T14:12:36Z</dcterms:modified>
</cp:coreProperties>
</file>