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58" r:id="rId8"/>
    <p:sldId id="26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3BE9C-FAFE-462B-8121-D1329A7D523E}" v="4" dt="2021-01-17T14:49:43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moud Khaled Mahmoud Hawamdeh" userId="S::mahmoud.hawamdeh@zho.gov.ae::944fa423-4da3-493d-952b-f099a13b6f67" providerId="AD" clId="Web-{1113BE9C-FAFE-462B-8121-D1329A7D523E}"/>
    <pc:docChg chg="modSld">
      <pc:chgData name="Mahmoud Khaled Mahmoud Hawamdeh" userId="S::mahmoud.hawamdeh@zho.gov.ae::944fa423-4da3-493d-952b-f099a13b6f67" providerId="AD" clId="Web-{1113BE9C-FAFE-462B-8121-D1329A7D523E}" dt="2021-01-17T14:49:43.544" v="1" actId="20577"/>
      <pc:docMkLst>
        <pc:docMk/>
      </pc:docMkLst>
      <pc:sldChg chg="modSp">
        <pc:chgData name="Mahmoud Khaled Mahmoud Hawamdeh" userId="S::mahmoud.hawamdeh@zho.gov.ae::944fa423-4da3-493d-952b-f099a13b6f67" providerId="AD" clId="Web-{1113BE9C-FAFE-462B-8121-D1329A7D523E}" dt="2021-01-17T14:49:43.544" v="1" actId="20577"/>
        <pc:sldMkLst>
          <pc:docMk/>
          <pc:sldMk cId="2243528733" sldId="267"/>
        </pc:sldMkLst>
        <pc:spChg chg="mod">
          <ac:chgData name="Mahmoud Khaled Mahmoud Hawamdeh" userId="S::mahmoud.hawamdeh@zho.gov.ae::944fa423-4da3-493d-952b-f099a13b6f67" providerId="AD" clId="Web-{1113BE9C-FAFE-462B-8121-D1329A7D523E}" dt="2021-01-17T14:49:43.544" v="1" actId="20577"/>
          <ac:spMkLst>
            <pc:docMk/>
            <pc:sldMk cId="2243528733" sldId="267"/>
            <ac:spMk id="2" creationId="{2FF535A0-9A52-40AD-972C-D0F96C9052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67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17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17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17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17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17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/>
                <a:cs typeface="Sakkal Majalla"/>
              </a:rPr>
              <a:t>استدعاء تتابع من الأشياء تم عرضها عليه ثم يقوم بإرجاعها بنفس التتابع التي كانت عليه، من 3 - 8 أشياء</a:t>
            </a:r>
            <a:endParaRPr lang="ru-RU" sz="2800" dirty="0">
              <a:latin typeface="Arial"/>
              <a:cs typeface="Sakkal Majall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23393" y="5266975"/>
            <a:ext cx="214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أحمد علي عواد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65899"/>
              </p:ext>
            </p:extLst>
          </p:nvPr>
        </p:nvGraphicFramePr>
        <p:xfrm>
          <a:off x="154004" y="220749"/>
          <a:ext cx="11906451" cy="6631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9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احمد علي عواد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EG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استدعاء تتابع من الأشياء تم عرضها عليه ثم يقوم بإرجاعها بنفس التتابع التي كانت عليه، من 3 - 8 أشياء</a:t>
                      </a:r>
                      <a:br>
                        <a:rPr lang="ar-AE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</a:b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:(1967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1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12-13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37217">
                <a:tc gridSpan="3">
                  <a:txBody>
                    <a:bodyPr/>
                    <a:lstStyle/>
                    <a:p>
                      <a:pPr algn="r" rtl="1"/>
                      <a:b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استدعاء تتابع من الأشياء تم عرضها عليه ثم يقوم بإرجاعها بنفس التتابع التي كانت عليه، من 3 - 8 أشياء</a:t>
                      </a: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br>
                        <a:rPr lang="ar-AE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دخل</a:t>
                      </a:r>
                      <a: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 المعلم للصف وأعطى الحصة للطلاب ثم خرج، فتذكر انه نسي شيء ما فرجع للصف فوجد الطالب خليفة قد غير مقعده ووضع </a:t>
                      </a:r>
                      <a:b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حقيبته في مكان أخر وقد اخرج </a:t>
                      </a:r>
                      <a:r>
                        <a:rPr lang="ar-AE" sz="140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الايباد</a:t>
                      </a:r>
                      <a: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 من الحقيبة، فنظر له المعلم وقال له ارجع يا خليفة في مكانك وضع ادواتك في مكانها مثلما كانت </a:t>
                      </a:r>
                      <a:b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4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Sakkal Majalla" panose="02000000000000000000" pitchFamily="2" charset="-78"/>
                        </a:rPr>
                        <a:t>وبالفعل استجاب خليفة لأوامر المعلم وفعل المطلوب منه </a:t>
                      </a:r>
                      <a:endParaRPr lang="ar-A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" y="2493817"/>
            <a:ext cx="5345085" cy="41231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19478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استدعاء تتابع من الأشياء تم عرضها عليه ثم يقوم بإرجاعها بنفس التتابع التي كانت عليه، من 3 - 8 أشياء</a:t>
                      </a:r>
                      <a:br>
                        <a:rPr lang="ar-AE" sz="11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</a:b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بالتالي:</a:t>
                      </a: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ان يراجع مع الطلاب أيام الأسبوع، ان يقول جمل بسيطة مكونة من كلمتين ويطلب من الطلاب انا يرددوها خلفه </a:t>
                      </a: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ان يقوم المعلم بعمل حركات جسدية مختلفة ويطلب من الطلاب ان يفعلوا مثلما فعل </a:t>
                      </a:r>
                      <a:br>
                        <a:rPr lang="en-US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</a:t>
                      </a:r>
                      <a:r>
                        <a:rPr lang="en-US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يغير المعلم بعض أماكن الأدوات في الفصل ثم يطلب من الطلاب ان يعيدوها في اماكنها من قبل</a:t>
                      </a: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ان يعرض عليهم تتابع الأوقات والأيام والشهور والفصول </a:t>
                      </a: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10" y="2643448"/>
            <a:ext cx="5793971" cy="3458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106058"/>
              </p:ext>
            </p:extLst>
          </p:nvPr>
        </p:nvGraphicFramePr>
        <p:xfrm>
          <a:off x="180107" y="98386"/>
          <a:ext cx="11804073" cy="60982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786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b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ان يحكي المعلم القصة اكثر من مرة للطلاب </a:t>
                      </a:r>
                      <a:b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ان يشاركهم في الحكي بعد ذلك </a:t>
                      </a:r>
                      <a:b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ان يطرح عليهم أسئلة بأحداث القصة</a:t>
                      </a:r>
                      <a:b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ان يوضح المعلم للطلاب أهمية النظام ووضع الأشياء في اماكنها بعد الاستخدام </a:t>
                      </a:r>
                      <a:b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5-ان يعرض عليهم مجموعة من الأدوات 3 أدوات  في أماكن محددة ثم يقوم بتغيير اماكنها ثم يطلب منهم وضعها في مكانها مرة أخرى </a:t>
                      </a:r>
                      <a:br>
                        <a:rPr lang="en-US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ان يكرر التمرين هذا مع زيادة الأدوات </a:t>
                      </a:r>
                      <a:b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7- ان يضع امام الطالب مجموعة من الأدوات مرتبة بصورة معينه ويعطيه مدة محددة للنظر اليها ثم يغير اماكنها ويطلب منه يعيدها مرة أخرى لمكانها من قبل </a:t>
                      </a:r>
                      <a:br>
                        <a:rPr lang="ar-AE" sz="1200" b="1" u="non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EG" sz="1200" b="1" u="non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3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التربية الموسيقية :</a:t>
                      </a: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بعمل ثلاث أصوات موسيقية ثم يطلب من الطالب ان يعيدها بنفس الترتيب </a:t>
                      </a: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التربية الرياضية: </a:t>
                      </a: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بعمل 3 او اكثر من الحركات ثم يطلب من الطالب ان يعيدها بنفس الترتيب </a:t>
                      </a: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b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EG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الداعمة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8185"/>
                  </a:ext>
                </a:extLst>
              </a:tr>
              <a:tr h="63793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ولي الامر بالطلب من ابنه ان ينظم غرفته ويضع ادواته في مكانها الصحيح  </a:t>
                      </a:r>
                      <a:endParaRPr lang="ar-EG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903">
                <a:tc>
                  <a:txBody>
                    <a:bodyPr/>
                    <a:lstStyle/>
                    <a:p>
                      <a:pPr algn="r" rtl="1"/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 تعليمي يسأل ان توجد هذه الأشياء تعرض على الطالب ثم تخفى من امامه ثم يسأل </a:t>
                      </a:r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https://www.youtube.com/watch?v=8F0NYBBKczM</a:t>
                      </a:r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17 January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7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00962"/>
              </p:ext>
            </p:extLst>
          </p:nvPr>
        </p:nvGraphicFramePr>
        <p:xfrm>
          <a:off x="180107" y="98386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2262">
                <a:tc>
                  <a:txBody>
                    <a:bodyPr/>
                    <a:lstStyle/>
                    <a:p>
                      <a:pPr algn="r" rtl="1"/>
                      <a:b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b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يعتمد على الأشياء وليس على الصور  وقد اوضحنا للمعلم </a:t>
                      </a:r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بعض المقترحات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لتنفيذه في المدرسة والمنزل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أوراق عمل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: ان يقوم الطالب بتنفيذ المهمة دون أي مساعدة بمحاولات 5 من 5      متوسط: ان يقوم الطالب بتنفيذ المهمة بعدد محاولات 3 من 5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17 January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4859</TotalTime>
  <Words>528</Words>
  <Application>Microsoft Office PowerPoint</Application>
  <PresentationFormat>Widescreen</PresentationFormat>
  <Paragraphs>51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استدعاء تتابع من الأشياء تم عرضها عليه ثم يقوم بإرجاعها بنفس التتابع التي كانت عليه، من 3 - 8 أشياء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AHMED ALI AWAD ABOHAMADA</cp:lastModifiedBy>
  <cp:revision>285</cp:revision>
  <dcterms:created xsi:type="dcterms:W3CDTF">2020-07-26T19:33:45Z</dcterms:created>
  <dcterms:modified xsi:type="dcterms:W3CDTF">2021-01-17T14:49:51Z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