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60" r:id="rId5"/>
  </p:sldMasterIdLst>
  <p:notesMasterIdLst>
    <p:notesMasterId r:id="rId11"/>
  </p:notesMasterIdLst>
  <p:sldIdLst>
    <p:sldId id="267" r:id="rId6"/>
    <p:sldId id="257" r:id="rId7"/>
    <p:sldId id="258" r:id="rId8"/>
    <p:sldId id="268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113BE9C-FAFE-462B-8121-D1329A7D523E}" v="4" dt="2021-01-17T14:49:43.5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56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0" d="100"/>
          <a:sy n="50" d="100"/>
        </p:scale>
        <p:origin x="2640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hmoud Khaled Mahmoud Hawamdeh" userId="S::mahmoud.hawamdeh@zho.gov.ae::944fa423-4da3-493d-952b-f099a13b6f67" providerId="AD" clId="Web-{1113BE9C-FAFE-462B-8121-D1329A7D523E}"/>
    <pc:docChg chg="modSld">
      <pc:chgData name="Mahmoud Khaled Mahmoud Hawamdeh" userId="S::mahmoud.hawamdeh@zho.gov.ae::944fa423-4da3-493d-952b-f099a13b6f67" providerId="AD" clId="Web-{1113BE9C-FAFE-462B-8121-D1329A7D523E}" dt="2021-01-17T14:49:43.544" v="1" actId="20577"/>
      <pc:docMkLst>
        <pc:docMk/>
      </pc:docMkLst>
      <pc:sldChg chg="modSp">
        <pc:chgData name="Mahmoud Khaled Mahmoud Hawamdeh" userId="S::mahmoud.hawamdeh@zho.gov.ae::944fa423-4da3-493d-952b-f099a13b6f67" providerId="AD" clId="Web-{1113BE9C-FAFE-462B-8121-D1329A7D523E}" dt="2021-01-17T14:49:43.544" v="1" actId="20577"/>
        <pc:sldMkLst>
          <pc:docMk/>
          <pc:sldMk cId="2243528733" sldId="267"/>
        </pc:sldMkLst>
        <pc:spChg chg="mod">
          <ac:chgData name="Mahmoud Khaled Mahmoud Hawamdeh" userId="S::mahmoud.hawamdeh@zho.gov.ae::944fa423-4da3-493d-952b-f099a13b6f67" providerId="AD" clId="Web-{1113BE9C-FAFE-462B-8121-D1329A7D523E}" dt="2021-01-17T14:49:43.544" v="1" actId="20577"/>
          <ac:spMkLst>
            <pc:docMk/>
            <pc:sldMk cId="2243528733" sldId="267"/>
            <ac:spMk id="2" creationId="{2FF535A0-9A52-40AD-972C-D0F96C90529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284D9-1D4B-468A-A010-F649C632A758}" type="datetimeFigureOut">
              <a:rPr lang="en-US" smtClean="0"/>
              <a:t>1/17/2021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7DD44-B744-42AC-B498-54EF3C603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303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817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72371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86739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25696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F5DDA-372B-43CF-86FE-C9B6645BBCC7}" type="datetime3">
              <a:rPr lang="en-US" smtClean="0"/>
              <a:t>17 January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342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2F16D-244F-47C2-842A-9317BC736D29}" type="datetime3">
              <a:rPr lang="en-US" smtClean="0"/>
              <a:t>17 January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488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A787B-4AB8-4174-BC68-AD1479FF75F2}" type="datetime3">
              <a:rPr lang="en-US" smtClean="0"/>
              <a:t>17 January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9668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7966717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1685-7933-4893-93CD-584791D7F10F}" type="datetime3">
              <a:rPr lang="en-US" smtClean="0"/>
              <a:t>17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0078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780D-DAAC-4CAC-AE62-1A67156FB528}" type="datetime3">
              <a:rPr lang="en-US" smtClean="0"/>
              <a:t>17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421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25B4-CC4C-4EFB-A44E-87BF4A4DC3F4}" type="datetime3">
              <a:rPr lang="en-US" smtClean="0"/>
              <a:t>17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7975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A938-F1B5-4E67-A02C-9BCC4C2F9DA0}" type="datetime3">
              <a:rPr lang="en-US" smtClean="0"/>
              <a:t>17 January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7916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AD15-594A-4FB9-B2B8-10786D4C4BC0}" type="datetime3">
              <a:rPr lang="en-US" smtClean="0"/>
              <a:t>17 January 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4879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B283-5B98-4FE8-8FC6-B76E00DC4565}" type="datetime3">
              <a:rPr lang="en-US" smtClean="0"/>
              <a:t>17 January 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3630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17 January 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605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998D2-4126-411A-8949-6F4D826F56A2}" type="datetime3">
              <a:rPr lang="en-US" smtClean="0"/>
              <a:t>17 January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9487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D719-B36A-46AD-9CFF-82BE8320A41F}" type="datetime3">
              <a:rPr lang="en-US" smtClean="0"/>
              <a:t>17 January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3784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704C3-F6CC-498F-BC59-5F55BF57AFC9}" type="datetime3">
              <a:rPr lang="en-US" smtClean="0"/>
              <a:t>17 January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8978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EE24-E4A7-4E9A-95AD-6574493E8F41}" type="datetime3">
              <a:rPr lang="en-US" smtClean="0"/>
              <a:t>17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1189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0551-4CE6-4950-8D1F-8A1EE9D6E42D}" type="datetime3">
              <a:rPr lang="en-US" smtClean="0"/>
              <a:t>17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805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65BA1-66C5-4C23-B9BA-F1EDD450FA3F}" type="datetime3">
              <a:rPr lang="en-US" smtClean="0"/>
              <a:t>17 January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976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4428-25CE-497A-9941-367C16ECCEA0}" type="datetime3">
              <a:rPr lang="en-US" smtClean="0"/>
              <a:t>17 January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573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3F8D-8F5F-4D98-B67F-54B571C7FB47}" type="datetime3">
              <a:rPr lang="en-US" smtClean="0"/>
              <a:t>17 January 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863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29FF-CCF6-46F0-B460-CA0EFD3579DE}" type="datetime3">
              <a:rPr lang="en-US" smtClean="0"/>
              <a:t>17 January 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190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E4715-3104-467E-A5F5-3DDF7E4FA2A3}" type="datetime3">
              <a:rPr lang="en-US" smtClean="0"/>
              <a:t>17 January 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898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3F583-97E1-40F8-841A-DA31DC16C36F}" type="datetime3">
              <a:rPr lang="en-US" smtClean="0"/>
              <a:t>17 January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189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A5538-93A8-4427-B2D0-69F246BC64D3}" type="datetime3">
              <a:rPr lang="en-US" smtClean="0"/>
              <a:t>17 January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530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487B0-7C3C-4749-A2B6-DB540BDFBDD3}" type="datetime3">
              <a:rPr lang="en-US" smtClean="0"/>
              <a:t>17 January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963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3" r:id="rId1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C4949-77A1-40BB-B52A-9D549E788AAB}" type="datetime3">
              <a:rPr lang="en-US" smtClean="0"/>
              <a:t>17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128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8" descr="Kids on Desk Looking at Notebook">
            <a:extLst>
              <a:ext uri="{FF2B5EF4-FFF2-40B4-BE49-F238E27FC236}">
                <a16:creationId xmlns:a16="http://schemas.microsoft.com/office/drawing/2014/main" id="{F1EACC03-9DC7-4C77-9BAE-11CBF767B58D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/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840000">
            <a:off x="7315459" y="2608024"/>
            <a:ext cx="4851352" cy="1827069"/>
          </a:xfrm>
        </p:spPr>
        <p:txBody>
          <a:bodyPr>
            <a:normAutofit/>
          </a:bodyPr>
          <a:lstStyle/>
          <a:p>
            <a:pPr algn="ctr" rtl="1"/>
            <a:r>
              <a:rPr lang="ar-AE" sz="2800" dirty="0">
                <a:latin typeface="Arial"/>
                <a:cs typeface="Sakkal Majalla"/>
              </a:rPr>
              <a:t>استدعاء تتابع من الأشياء تم عرضها عليه ثم يقوم بإرجاعها بنفس التتابع التي كانت عليه، من 3 - 8 أشياء</a:t>
            </a:r>
            <a:endParaRPr lang="ru-RU" sz="2800" dirty="0">
              <a:latin typeface="Arial"/>
              <a:cs typeface="Sakkal Majalla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clrChange>
              <a:clrFrom>
                <a:srgbClr val="FFFCFF"/>
              </a:clrFrom>
              <a:clrTo>
                <a:srgbClr val="FFFC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98864">
            <a:off x="9695101" y="503793"/>
            <a:ext cx="1124804" cy="97121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 rot="557694">
            <a:off x="8723393" y="5266975"/>
            <a:ext cx="21419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AE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مقدم الهدف:</a:t>
            </a:r>
            <a:r>
              <a:rPr lang="ar-EG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AE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أحمد علي عواد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3528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1265899"/>
              </p:ext>
            </p:extLst>
          </p:nvPr>
        </p:nvGraphicFramePr>
        <p:xfrm>
          <a:off x="154004" y="220749"/>
          <a:ext cx="11906451" cy="66318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8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3704">
                  <a:extLst>
                    <a:ext uri="{9D8B030D-6E8A-4147-A177-3AD203B41FA5}">
                      <a16:colId xmlns:a16="http://schemas.microsoft.com/office/drawing/2014/main" val="2032493190"/>
                    </a:ext>
                  </a:extLst>
                </a:gridCol>
                <a:gridCol w="2894627">
                  <a:extLst>
                    <a:ext uri="{9D8B030D-6E8A-4147-A177-3AD203B41FA5}">
                      <a16:colId xmlns:a16="http://schemas.microsoft.com/office/drawing/2014/main" val="4078435238"/>
                    </a:ext>
                  </a:extLst>
                </a:gridCol>
                <a:gridCol w="12996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9389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المراجعة: أ. جمعه شعيب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الإعداد :</a:t>
                      </a:r>
                      <a:r>
                        <a:rPr lang="ar-EG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احمد علي عواد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ar-EG" sz="1200" dirty="0">
                          <a:latin typeface="Arial" panose="020B0604020202020204" pitchFamily="34" charset="0"/>
                          <a:cs typeface="Sakkal Majalla" panose="02000000000000000000" pitchFamily="2" charset="-78"/>
                        </a:rPr>
                        <a:t>استدعاء تتابع من الأشياء تم عرضها عليه ثم يقوم بإرجاعها بنفس التتابع التي كانت عليه، من 3 - 8 أشياء</a:t>
                      </a:r>
                      <a:br>
                        <a:rPr lang="ar-AE" sz="1200" dirty="0">
                          <a:latin typeface="Arial" panose="020B0604020202020204" pitchFamily="34" charset="0"/>
                          <a:cs typeface="Sakkal Majalla" panose="02000000000000000000" pitchFamily="2" charset="-78"/>
                        </a:rPr>
                      </a:br>
                      <a:r>
                        <a:rPr lang="ar-AE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رقم الهدف :(1967</a:t>
                      </a:r>
                      <a:r>
                        <a:rPr lang="ar-AE" sz="1200" b="1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)</a:t>
                      </a:r>
                      <a:r>
                        <a:rPr lang="ar-AE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</a:t>
                      </a:r>
                    </a:p>
                    <a:p>
                      <a:pPr marL="171450" marR="0" lvl="0" indent="-17145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ar-AE" sz="12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3614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الفئة العمرية:</a:t>
                      </a:r>
                      <a:r>
                        <a:rPr lang="ar-EG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12-13</a:t>
                      </a:r>
                      <a:r>
                        <a:rPr lang="ar-EG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مستوى الشدة: بسيطة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فئة الإعاقة : الاعاقة الذهنية</a:t>
                      </a:r>
                      <a:r>
                        <a:rPr lang="en-US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EG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بيانات 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12628275"/>
                  </a:ext>
                </a:extLst>
              </a:tr>
              <a:tr h="5537217">
                <a:tc gridSpan="3">
                  <a:txBody>
                    <a:bodyPr/>
                    <a:lstStyle/>
                    <a:p>
                      <a:pPr algn="r" rtl="1"/>
                      <a:br>
                        <a:rPr lang="ar-AE" sz="1400" b="1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</a:br>
                      <a:r>
                        <a:rPr lang="ar-AE" sz="1400" b="1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درس </a:t>
                      </a:r>
                      <a:r>
                        <a:rPr lang="ar-EG" sz="1400" b="1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</a:t>
                      </a:r>
                      <a:r>
                        <a:rPr lang="ar-AE" sz="1400" b="1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4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Sakkal Majalla" panose="02000000000000000000" pitchFamily="2" charset="-78"/>
                        </a:rPr>
                        <a:t>استدعاء تتابع من الأشياء تم عرضها عليه ثم يقوم بإرجاعها بنفس التتابع التي كانت عليه، من 3 - 8 أشياء</a:t>
                      </a:r>
                      <a:endParaRPr lang="ar-EG" sz="1400" b="1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EG" sz="1400" b="1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قصة: </a:t>
                      </a:r>
                      <a:br>
                        <a:rPr lang="ar-AE" sz="14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Sakkal Majalla" panose="02000000000000000000" pitchFamily="2" charset="-78"/>
                        </a:rPr>
                      </a:br>
                      <a:r>
                        <a:rPr lang="ar-AE" sz="14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Sakkal Majalla" panose="02000000000000000000" pitchFamily="2" charset="-78"/>
                        </a:rPr>
                        <a:t>دخل</a:t>
                      </a:r>
                      <a:r>
                        <a:rPr lang="ar-AE" sz="140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Sakkal Majalla" panose="02000000000000000000" pitchFamily="2" charset="-78"/>
                        </a:rPr>
                        <a:t> المعلم للصف وأعطى الحصة للطلاب ثم خرج، فتذكر انه نسي شيء ما فرجع للصف فوجد الطالب خليفة قد غير مقعده ووضع </a:t>
                      </a:r>
                      <a:br>
                        <a:rPr lang="ar-AE" sz="140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Sakkal Majalla" panose="02000000000000000000" pitchFamily="2" charset="-78"/>
                        </a:rPr>
                      </a:br>
                      <a:r>
                        <a:rPr lang="ar-AE" sz="140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Sakkal Majalla" panose="02000000000000000000" pitchFamily="2" charset="-78"/>
                        </a:rPr>
                        <a:t>حقيبته في مكان أخر وقد اخرج </a:t>
                      </a:r>
                      <a:r>
                        <a:rPr lang="ar-AE" sz="1400" kern="120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Sakkal Majalla" panose="02000000000000000000" pitchFamily="2" charset="-78"/>
                        </a:rPr>
                        <a:t>الايباد</a:t>
                      </a:r>
                      <a:r>
                        <a:rPr lang="ar-AE" sz="140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Sakkal Majalla" panose="02000000000000000000" pitchFamily="2" charset="-78"/>
                        </a:rPr>
                        <a:t> من الحقيبة، فنظر له المعلم وقال له ارجع يا خليفة في مكانك وضع ادواتك في مكانها مثلما كانت </a:t>
                      </a:r>
                      <a:br>
                        <a:rPr lang="ar-AE" sz="140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Sakkal Majalla" panose="02000000000000000000" pitchFamily="2" charset="-78"/>
                        </a:rPr>
                      </a:br>
                      <a:r>
                        <a:rPr lang="ar-AE" sz="140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Sakkal Majalla" panose="02000000000000000000" pitchFamily="2" charset="-78"/>
                        </a:rPr>
                        <a:t>وبالفعل استجاب خليفة لأوامر المعلم وفعل المطلوب منه </a:t>
                      </a:r>
                      <a:endParaRPr lang="ar-AE" sz="14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2</a:t>
            </a:fld>
            <a:endParaRPr lang="en-GB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330" y="2493817"/>
            <a:ext cx="5345085" cy="412311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873815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9119478"/>
              </p:ext>
            </p:extLst>
          </p:nvPr>
        </p:nvGraphicFramePr>
        <p:xfrm>
          <a:off x="371061" y="245889"/>
          <a:ext cx="11589108" cy="64778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4294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96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8764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100" dirty="0">
                          <a:latin typeface="Arial" panose="020B0604020202020204" pitchFamily="34" charset="0"/>
                          <a:cs typeface="Sakkal Majalla" panose="02000000000000000000" pitchFamily="2" charset="-78"/>
                        </a:rPr>
                        <a:t>استدعاء تتابع من الأشياء تم عرضها عليه ثم يقوم بإرجاعها بنفس التتابع التي كانت عليه، من 3 - 8 أشياء</a:t>
                      </a:r>
                      <a:br>
                        <a:rPr lang="ar-AE" sz="1100" dirty="0">
                          <a:latin typeface="Arial" panose="020B0604020202020204" pitchFamily="34" charset="0"/>
                          <a:cs typeface="Sakkal Majalla" panose="02000000000000000000" pitchFamily="2" charset="-78"/>
                        </a:rPr>
                      </a:br>
                      <a:endParaRPr lang="ar-AE" sz="11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810">
                <a:tc>
                  <a:txBody>
                    <a:bodyPr/>
                    <a:lstStyle/>
                    <a:p>
                      <a:pPr algn="r" rtl="1"/>
                      <a:r>
                        <a:rPr lang="ar-SA" sz="11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انشطه</a:t>
                      </a:r>
                      <a:r>
                        <a:rPr lang="ar-SA" sz="11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مهارية</a:t>
                      </a:r>
                      <a:endParaRPr lang="ar-AE" sz="11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0228">
                <a:tc>
                  <a:txBody>
                    <a:bodyPr/>
                    <a:lstStyle/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4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يقوم المعلم بالتالي:</a:t>
                      </a:r>
                      <a:br>
                        <a:rPr lang="ar-AE" sz="14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</a:br>
                      <a:r>
                        <a:rPr lang="ar-AE" sz="14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1- ان يراجع مع الطلاب أيام الأسبوع، ان يقول جمل بسيطة مكونة من كلمتين ويطلب من الطلاب انا يرددوها خلفه </a:t>
                      </a:r>
                      <a:br>
                        <a:rPr lang="ar-AE" sz="14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</a:br>
                      <a:r>
                        <a:rPr lang="ar-AE" sz="14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2- ان يقوم المعلم بعمل حركات جسدية مختلفة ويطلب من الطلاب ان يفعلوا مثلما فعل </a:t>
                      </a:r>
                      <a:br>
                        <a:rPr lang="en-US" sz="14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</a:br>
                      <a:r>
                        <a:rPr lang="ar-AE" sz="14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3-</a:t>
                      </a:r>
                      <a:r>
                        <a:rPr lang="en-US" sz="14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4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يغير المعلم بعض أماكن الأدوات في الفصل ثم يطلب من الطلاب ان يعيدوها في اماكنها من قبل</a:t>
                      </a:r>
                      <a:br>
                        <a:rPr lang="ar-AE" sz="14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</a:br>
                      <a:r>
                        <a:rPr lang="ar-AE" sz="14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4- ان يعرض عليهم تتابع الأوقات والأيام والشهور والفصول </a:t>
                      </a:r>
                      <a:br>
                        <a:rPr lang="ar-AE" sz="14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</a:br>
                      <a:br>
                        <a:rPr lang="ar-AE" sz="14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</a:br>
                      <a:br>
                        <a:rPr lang="ar-AE" sz="14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</a:br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endParaRPr lang="ar-EG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3</a:t>
            </a:fld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210" y="2643448"/>
            <a:ext cx="5793971" cy="34580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02964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78069" y="98386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8106058"/>
              </p:ext>
            </p:extLst>
          </p:nvPr>
        </p:nvGraphicFramePr>
        <p:xfrm>
          <a:off x="180107" y="98386"/>
          <a:ext cx="11804073" cy="609829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33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0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87861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200" b="1" u="none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التدرج في تنفيذ النشاط:</a:t>
                      </a:r>
                      <a:br>
                        <a:rPr lang="ar-AE" sz="1200" b="1" u="none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</a:br>
                      <a:r>
                        <a:rPr lang="ar-AE" sz="1200" b="1" u="none" kern="120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1- ان يحكي المعلم القصة اكثر من مرة للطلاب </a:t>
                      </a:r>
                      <a:br>
                        <a:rPr lang="ar-AE" sz="1200" b="1" u="none" kern="120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</a:br>
                      <a:r>
                        <a:rPr lang="ar-AE" sz="1200" b="1" u="none" kern="120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2- ان يشاركهم في الحكي بعد ذلك </a:t>
                      </a:r>
                      <a:br>
                        <a:rPr lang="ar-AE" sz="1200" b="1" u="none" kern="120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</a:br>
                      <a:r>
                        <a:rPr lang="ar-AE" sz="1200" b="1" u="none" kern="120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3- ان يطرح عليهم أسئلة بأحداث القصة</a:t>
                      </a:r>
                      <a:br>
                        <a:rPr lang="ar-AE" sz="1200" b="1" u="none" kern="120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</a:br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4- ان يوضح المعلم للطلاب أهمية النظام ووضع الأشياء في اماكنها بعد الاستخدام </a:t>
                      </a:r>
                      <a:b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</a:br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5-ان يعرض عليهم مجموعة من الأدوات 3 أدوات  في أماكن محددة ثم يقوم بتغيير اماكنها ثم يطلب منهم وضعها في مكانها مرة أخرى </a:t>
                      </a:r>
                      <a:br>
                        <a:rPr lang="en-US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</a:br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6- ان يكرر التمرين هذا مع زيادة الأدوات </a:t>
                      </a:r>
                      <a:b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</a:br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7- ان يضع امام الطالب مجموعة من الأدوات مرتبة بصورة معينه ويعطيه مدة محددة للنظر اليها ثم يغير اماكنها ويطلب منه يعيدها مرة أخرى لمكانها من قبل </a:t>
                      </a:r>
                      <a:br>
                        <a:rPr lang="ar-AE" sz="1200" b="1" u="none" kern="120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</a:br>
                      <a:endParaRPr lang="ar-EG" sz="1200" b="1" u="none" kern="1200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7935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التربية الموسيقية :</a:t>
                      </a:r>
                      <a:b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</a:b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ان يقوم المعلم بعمل ثلاث أصوات موسيقية ثم يطلب من الطالب ان يعيدها بنفس الترتيب </a:t>
                      </a:r>
                      <a:b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</a:br>
                      <a:b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</a:b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التربية الرياضية: </a:t>
                      </a:r>
                      <a:b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</a:b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ان يقوم المعلم بعمل 3 او اكثر من الحركات ثم يطلب من الطالب ان يعيدها بنفس الترتيب </a:t>
                      </a:r>
                      <a:b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</a:br>
                      <a:b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</a:br>
                      <a:endParaRPr lang="ar-EG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الأنشطة الداعمة </a:t>
                      </a:r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548185"/>
                  </a:ext>
                </a:extLst>
              </a:tr>
              <a:tr h="637935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يقوم  ولي الامر بالطلب من ابنه ان ينظم غرفته ويضع ادواته في مكانها الصحيح  </a:t>
                      </a:r>
                      <a:endParaRPr lang="ar-EG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الواجب المنزلي </a:t>
                      </a:r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00903">
                <a:tc>
                  <a:txBody>
                    <a:bodyPr/>
                    <a:lstStyle/>
                    <a:p>
                      <a:pPr algn="r" rtl="1"/>
                      <a:b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</a:br>
                      <a:b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</a:br>
                      <a:b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</a:b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فيديو تعليمي يسأل ان توجد هذه الأشياء تعرض على الطالب ثم تخفى من امامه ثم يسأل </a:t>
                      </a:r>
                      <a:b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</a:br>
                      <a:r>
                        <a:rPr lang="en-US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https://www.youtube.com/watch?v=8F0NYBBKczM</a:t>
                      </a:r>
                      <a:b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</a:br>
                      <a:b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</a:br>
                      <a:endParaRPr lang="ar-SA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تمارين الكترونية</a:t>
                      </a:r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19267-0502-414C-ADC8-E730C18BC296}" type="datetime3">
              <a:rPr lang="en-US" smtClean="0"/>
              <a:t>17 January 2021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7173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78069" y="98386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4200962"/>
              </p:ext>
            </p:extLst>
          </p:nvPr>
        </p:nvGraphicFramePr>
        <p:xfrm>
          <a:off x="180107" y="98386"/>
          <a:ext cx="11804073" cy="64805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33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0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02262">
                <a:tc>
                  <a:txBody>
                    <a:bodyPr/>
                    <a:lstStyle/>
                    <a:p>
                      <a:pPr algn="r" rtl="1"/>
                      <a:b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</a:br>
                      <a:b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</a:b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 يعتمد على الأشياء وليس على الصور  وقد اوضحنا للمعلم </a:t>
                      </a:r>
                      <a:r>
                        <a:rPr lang="ar-AE" sz="1200" b="1" baseline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بعض المقترحات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لتنفيذه في المدرسة والمنزل </a:t>
                      </a:r>
                      <a:endParaRPr lang="ar-SA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أوراق عمل</a:t>
                      </a:r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830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جيد : ان يقوم الطالب بتنفيذ المهمة دون أي مساعدة بمحاولات 5 من 5      متوسط: ان يقوم الطالب بتنفيذ المهمة بعدد محاولات 3 من 5 </a:t>
                      </a:r>
                    </a:p>
                    <a:p>
                      <a:pPr algn="r" rtl="1"/>
                      <a:r>
                        <a:rPr lang="ar-EG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  </a:t>
                      </a: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التقييم</a:t>
                      </a:r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19267-0502-414C-ADC8-E730C18BC296}" type="datetime3">
              <a:rPr lang="en-US" smtClean="0"/>
              <a:t>17 January 2021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423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F0A00B7A297B40A126585C06040BF9" ma:contentTypeVersion="13" ma:contentTypeDescription="Create a new document." ma:contentTypeScope="" ma:versionID="e211a196983eb4ca7a51c67aa200c8b9">
  <xsd:schema xmlns:xsd="http://www.w3.org/2001/XMLSchema" xmlns:xs="http://www.w3.org/2001/XMLSchema" xmlns:p="http://schemas.microsoft.com/office/2006/metadata/properties" xmlns:ns3="0860e916-1933-4f54-bf75-902e7a9d18bb" xmlns:ns4="c1803469-1359-4921-b8b2-4aa11e6de6e4" targetNamespace="http://schemas.microsoft.com/office/2006/metadata/properties" ma:root="true" ma:fieldsID="fbe2735384649c69160ac846166d8c23" ns3:_="" ns4:_="">
    <xsd:import namespace="0860e916-1933-4f54-bf75-902e7a9d18bb"/>
    <xsd:import namespace="c1803469-1359-4921-b8b2-4aa11e6de6e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60e916-1933-4f54-bf75-902e7a9d18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803469-1359-4921-b8b2-4aa11e6de6e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2EED42B-3B47-45C2-9F50-0B4533C0F1E3}">
  <ds:schemaRefs>
    <ds:schemaRef ds:uri="0860e916-1933-4f54-bf75-902e7a9d18bb"/>
    <ds:schemaRef ds:uri="http://schemas.microsoft.com/office/2006/documentManagement/types"/>
    <ds:schemaRef ds:uri="http://www.w3.org/XML/1998/namespace"/>
    <ds:schemaRef ds:uri="c1803469-1359-4921-b8b2-4aa11e6de6e4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85E79A6E-C66F-474D-AEC3-AC8B4C5AC1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60e916-1933-4f54-bf75-902e7a9d18bb"/>
    <ds:schemaRef ds:uri="c1803469-1359-4921-b8b2-4aa11e6de6e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1D1AD35-AF57-4B32-8A96-2853E34EF9C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4859</TotalTime>
  <Words>528</Words>
  <Application>Microsoft Office PowerPoint</Application>
  <PresentationFormat>Widescreen</PresentationFormat>
  <Paragraphs>51</Paragraphs>
  <Slides>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Office Theme</vt:lpstr>
      <vt:lpstr>1_Office Theme</vt:lpstr>
      <vt:lpstr>استدعاء تتابع من الأشياء تم عرضها عليه ثم يقوم بإرجاعها بنفس التتابع التي كانت عليه، من 3 - 8 أشياء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العنوان الرئيسي للهدف</dc:title>
  <dc:creator>NADYAH NASSER ALKAABI</dc:creator>
  <cp:lastModifiedBy>AHMED ALI AWAD ABOHAMADA</cp:lastModifiedBy>
  <cp:revision>285</cp:revision>
  <dcterms:created xsi:type="dcterms:W3CDTF">2020-07-26T19:33:45Z</dcterms:created>
  <dcterms:modified xsi:type="dcterms:W3CDTF">2021-01-17T14:49:51Z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0x01010020F0A00B7A297B40A126585C06040BF9</vt:lpwstr>
  </property>
</Properties>
</file>