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3"/>
  </p:notesMasterIdLst>
  <p:sldIdLst>
    <p:sldId id="267" r:id="rId6"/>
    <p:sldId id="257" r:id="rId7"/>
    <p:sldId id="258" r:id="rId8"/>
    <p:sldId id="259" r:id="rId9"/>
    <p:sldId id="268" r:id="rId10"/>
    <p:sldId id="274" r:id="rId11"/>
    <p:sldId id="27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LAM MONTHER HELMI" initials="AMH" lastIdx="0" clrIdx="0">
    <p:extLst>
      <p:ext uri="{19B8F6BF-5375-455C-9EA6-DF929625EA0E}">
        <p15:presenceInfo xmlns:p15="http://schemas.microsoft.com/office/powerpoint/2012/main" userId="S-1-5-21-3586097498-2737243858-2302555036-15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12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12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12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12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12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12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12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12 December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12 December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12 December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12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12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12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12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12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12 December 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4459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12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12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12 December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12 December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12 December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12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12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12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12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FnudeJEez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Y01_W1O8U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AE" sz="2800" dirty="0"/>
              <a:t>يحدد شيء من بين مجموعة من أشياء دون رؤيته عن طريق اللمس، من 2 - 4 أشياء</a:t>
            </a:r>
            <a:endParaRPr lang="ru-RU" sz="28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8544910" y="5246739"/>
            <a:ext cx="2459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علام منذر حلمي 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323542"/>
              </p:ext>
            </p:extLst>
          </p:nvPr>
        </p:nvGraphicFramePr>
        <p:xfrm>
          <a:off x="154004" y="224444"/>
          <a:ext cx="11906451" cy="64664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علام منذر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100" dirty="0"/>
                        <a:t>يحدد شيء من بين مجموعة من أشياء دون رؤيته عن طريق اللمس، من 2 - 4 أشياء</a:t>
                      </a:r>
                    </a:p>
                    <a:p>
                      <a:pPr algn="ctr" rtl="1" fontAlgn="ctr"/>
                      <a:r>
                        <a:rPr lang="ar-AE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رقم الهدف : 1976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13-14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بسيطة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>
                          <a:solidFill>
                            <a:srgbClr val="FF0000"/>
                          </a:solidFill>
                        </a:rPr>
                        <a:t>يحدد شيء من بين مجموعة من أشياء دون رؤيته عن طريق اللمس، من 2 - 4 أشياء</a:t>
                      </a:r>
                    </a:p>
                    <a:p>
                      <a:pPr algn="r" rtl="1" fontAlgn="ctr"/>
                      <a:endParaRPr lang="ar-AE" sz="1400" dirty="0">
                        <a:solidFill>
                          <a:srgbClr val="FF0000"/>
                        </a:solidFill>
                      </a:endParaRPr>
                    </a:p>
                    <a:p>
                      <a:pPr algn="r" rtl="1" fontAlgn="ctr"/>
                      <a:r>
                        <a:rPr lang="ar-AE" sz="1400" dirty="0">
                          <a:solidFill>
                            <a:schemeClr val="tx1"/>
                          </a:solidFill>
                        </a:rPr>
                        <a:t>ذهب حمد و خليفة للمدرسة و عند وصولهم للفصل القيا التحية على المعلم و سأل خليفة المعلم ماهي التهيئة اليومية لليوم فأجاب المعلم اليوم سوف نلعب لعبة باستخدام حاسة اللمس فقال حمد</a:t>
                      </a:r>
                    </a:p>
                    <a:p>
                      <a:pPr algn="r" rtl="1" fontAlgn="ctr"/>
                      <a:r>
                        <a:rPr lang="ar-AE" sz="1400" dirty="0">
                          <a:solidFill>
                            <a:schemeClr val="tx1"/>
                          </a:solidFill>
                        </a:rPr>
                        <a:t>ماذا علينا ان نفعل فأجاب المعلم سأقوم بوضع مجموعة من الأشياء داخل وعاء و سنقوم بإغلاق اعينكم و ستقومون بالمس الأشياء و ذكر أسمائهم فهل انتم مستعدون للعب فأجاب الجميع نعم   </a:t>
                      </a:r>
                    </a:p>
                    <a:p>
                      <a:pPr algn="r" rtl="1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تدريب الطلاب على الأدوات الموجودة في الفصل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تدريب الطلاب على الأدوات تسمية الأدوات المستخدمة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3. عرض فيديوهات عن اللعبة لزيادة التفاعل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72684" y="3532614"/>
            <a:ext cx="651621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 fontAlgn="ctr"/>
            <a:r>
              <a:rPr lang="ar-AE" dirty="0"/>
              <a:t>يحدد شيء من بين مجموعة من أشياء دون رؤيته عن طريق اللمس، من 2 - 4 أشياء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12 December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325192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200" dirty="0"/>
                        <a:t>يحدد شيء من بين مجموعة من أشياء دون رؤيته عن طريق اللمس، من 2 - 4 أشياء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فيديوهات للتدريبات على تحديد الأشياء عن طريق اللمس </a:t>
                      </a: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16635" y="3150546"/>
            <a:ext cx="3091424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 fontAlgn="ctr"/>
            <a:r>
              <a:rPr lang="ar-AE" sz="1400" dirty="0"/>
              <a:t>يحدد شيء من بين مجموعة من أشياء دون رؤيته عن طريق اللمس، من 2 - 4 أشياء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6403571" y="3878109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1603" y="4024964"/>
            <a:ext cx="403415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https://www.youtube.com/watch?v=aFnudeJEezw</a:t>
            </a:r>
            <a:r>
              <a:rPr lang="ar-AE" sz="1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12 December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663305"/>
              </p:ext>
            </p:extLst>
          </p:nvPr>
        </p:nvGraphicFramePr>
        <p:xfrm>
          <a:off x="286641" y="149662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 fontAlgn="ctr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يحدد شيء من بين مجموعة من أشياء دون رؤيته عن طريق اللمس، من 2 - 4 أشياء</a:t>
                      </a:r>
                    </a:p>
                    <a:p>
                      <a:pPr algn="r" rtl="1" fontAlgn="ctr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ان يقوي مهارات التآزر البصري الحركي من خلال التتبع / تقوية المسكة الثلاثية للقلم للكتابة / تقوية الذاكرة البصرية .  </a:t>
                      </a:r>
                    </a:p>
                    <a:p>
                      <a:pPr algn="r" rtl="1"/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تشغيل الفيديو الخاص بالدرس.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خلال الوسائل و الأوراق التعليمية.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 المعلم بعمل نشاط للتعرف على اهم الأدوات الموجودة في الصالة الرياضة (كرة – نط الحبل- شبك-...)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بعمل مرح دمى لمهارة اللمس و جعل الطلاب يساعدون الدمى لمعرفة الاشياء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بترديد اغنية خاصة بحاسة اللمس 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إعطاء ولي الامر بعض التمارين  الخاصة بحاسة اللمس داخل المدرسة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algn="r" rtl="1" fontAlgn="ctr"/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عرض مجموعة من الدروس التعليمية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يحدد شيء من بين مجموعة من أشياء دون رؤيته عن طريق اللمس، من 2 - 4 أشياء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 يذكر </a:t>
                      </a:r>
                      <a:r>
                        <a:rPr lang="ar-AE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شيئ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واحد عند طريق اللمس                      جيد: ان يذكر شيئين من الأدوات التي يتك لمسها                                     مرتفع: ان يذكر من 3/5 اشياء عند لمسها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65239" y="4685935"/>
            <a:ext cx="3491321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defRPr/>
            </a:pPr>
            <a:r>
              <a:rPr kumimoji="0" lang="ar-AE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درس تعليمي عن حاسة اللمس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82215" y="5173600"/>
            <a:ext cx="5253634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3"/>
              </a:rPr>
              <a:t>https://www.youtube.com/watch?v=VY01_W1O8Uk</a:t>
            </a:r>
            <a:r>
              <a:rPr lang="ar-AE" dirty="0"/>
              <a:t> 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12 December 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8030" y="3493364"/>
            <a:ext cx="3913188" cy="2249488"/>
          </a:xfrm>
        </p:spPr>
        <p:txBody>
          <a:bodyPr>
            <a:normAutofit/>
          </a:bodyPr>
          <a:lstStyle/>
          <a:p>
            <a:pPr algn="r" rtl="1"/>
            <a:r>
              <a:rPr lang="ar-AE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عدد النقاط المهمه</a:t>
            </a:r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: </a:t>
            </a:r>
            <a:endParaRPr lang="en-US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البصرية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السمعية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الحركية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الادراكية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يمكن الاستغناء عن اى مهارة من ما سبق ماعدا الادراك .</a:t>
            </a:r>
          </a:p>
          <a:p>
            <a:pPr marL="0" indent="0" algn="r" rtl="1">
              <a:buNone/>
            </a:pPr>
            <a:endParaRPr lang="ar-EG" sz="1200" b="1" baseline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12 December 2020</a:t>
            </a:fld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771D75-A3C9-4078-8557-78C98B91A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8030" y="2442381"/>
            <a:ext cx="3913632" cy="922256"/>
          </a:xfrm>
        </p:spPr>
        <p:txBody>
          <a:bodyPr/>
          <a:lstStyle/>
          <a:p>
            <a:pPr algn="ctr"/>
            <a:r>
              <a:rPr lang="ar-AE" dirty="0"/>
              <a:t>يحدد شيء من بين مجموعة من أشياء دون رؤيته عن طريق اللمس، من 2 - 4 أشياء</a:t>
            </a:r>
          </a:p>
          <a:p>
            <a:pPr algn="ctr"/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F941DDD-72BE-4741-8DDB-B98E81EC3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345771" y="1873058"/>
            <a:ext cx="4577767" cy="734415"/>
          </a:xfrm>
        </p:spPr>
        <p:txBody>
          <a:bodyPr>
            <a:normAutofit fontScale="90000"/>
          </a:bodyPr>
          <a:lstStyle/>
          <a:p>
            <a:r>
              <a:rPr lang="ar-AE" sz="2400" dirty="0"/>
              <a:t>يحدد شيء من بين مجموعة من أشياء دون رؤيته عن طريق اللمس، من 2 - 4 أشياء</a:t>
            </a:r>
            <a:br>
              <a:rPr lang="ar-AE" sz="2400" dirty="0"/>
            </a:br>
            <a:br>
              <a:rPr lang="ar-AE" dirty="0"/>
            </a:br>
            <a:endParaRPr lang="en-US" dirty="0"/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0561D87E-C15C-4C4D-9191-DFBA36E1D506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3" r="75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8130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 fontAlgn="ctr"/>
            <a:r>
              <a:rPr lang="ar-AE" sz="1600" dirty="0"/>
              <a:t>يحدد شيء من بين مجموعة من أشياء دون رؤيته عن طريق اللمس، من 2 - 4 أشياء</a:t>
            </a:r>
            <a:endParaRPr lang="ar-AE" sz="16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1ADE25-5C0A-4922-BBD7-B0EEF9375947}"/>
              </a:ext>
            </a:extLst>
          </p:cNvPr>
          <p:cNvSpPr txBox="1"/>
          <p:nvPr/>
        </p:nvSpPr>
        <p:spPr>
          <a:xfrm>
            <a:off x="6702641" y="1571348"/>
            <a:ext cx="3950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dirty="0"/>
              <a:t>ضع دائرة على الحاسة التي نستخدمها باللمس :  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BDE8505-2427-4B00-97E3-737B130C32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89" t="2865" b="64283"/>
          <a:stretch/>
        </p:blipFill>
        <p:spPr>
          <a:xfrm>
            <a:off x="8458201" y="2013011"/>
            <a:ext cx="2257147" cy="218834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74E6969-686D-477D-A740-E03CDF0C5D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6" t="1785" r="50000" b="64778"/>
          <a:stretch/>
        </p:blipFill>
        <p:spPr>
          <a:xfrm>
            <a:off x="4881584" y="1946428"/>
            <a:ext cx="2257147" cy="225492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B6BC61A-2A7C-4D83-9000-A24203C24D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82" t="35091" r="2608" b="34433"/>
          <a:stretch/>
        </p:blipFill>
        <p:spPr>
          <a:xfrm>
            <a:off x="1748901" y="2046303"/>
            <a:ext cx="2005494" cy="205518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EF2E05C-AA91-46E3-B8B4-A2079577D4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23" r="52606" b="35816"/>
          <a:stretch/>
        </p:blipFill>
        <p:spPr>
          <a:xfrm>
            <a:off x="2977905" y="4245745"/>
            <a:ext cx="2257148" cy="195308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CAA1042-86D1-4160-A612-4DED17F146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25" t="67278" r="25309" b="3761"/>
          <a:stretch/>
        </p:blipFill>
        <p:spPr>
          <a:xfrm>
            <a:off x="6871317" y="4273688"/>
            <a:ext cx="2193869" cy="1953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742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 fontAlgn="ctr"/>
            <a:r>
              <a:rPr lang="ar-AE" sz="1600" dirty="0"/>
              <a:t>يحدد شيء من بين مجموعة من أشياء دون رؤيته عن طريق اللمس، من 2 - 4 أشياء</a:t>
            </a:r>
            <a:endParaRPr lang="ar-AE" sz="16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3906C2-1693-409F-849F-F23E7C14EC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92"/>
          <a:stretch/>
        </p:blipFill>
        <p:spPr>
          <a:xfrm>
            <a:off x="3950851" y="1376038"/>
            <a:ext cx="4118613" cy="485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613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EED42B-3B47-45C2-9F50-0B4533C0F1E3}">
  <ds:schemaRefs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599</Words>
  <Application>Microsoft Office PowerPoint</Application>
  <PresentationFormat>Widescreen</PresentationFormat>
  <Paragraphs>99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Franklin Gothic Book</vt:lpstr>
      <vt:lpstr>Sakkal Majalla</vt:lpstr>
      <vt:lpstr>Times New Roman</vt:lpstr>
      <vt:lpstr>Office Theme</vt:lpstr>
      <vt:lpstr>1_Office Theme</vt:lpstr>
      <vt:lpstr>يحدد شيء من بين مجموعة من أشياء دون رؤيته عن طريق اللمس، من 2 - 4 أشياء</vt:lpstr>
      <vt:lpstr>PowerPoint Presentation</vt:lpstr>
      <vt:lpstr>PowerPoint Presentation</vt:lpstr>
      <vt:lpstr>PowerPoint Presentation</vt:lpstr>
      <vt:lpstr>يحدد شيء من بين مجموعة من أشياء دون رؤيته عن طريق اللمس، من 2 - 4 أشياء  </vt:lpstr>
      <vt:lpstr>يحدد شيء من بين مجموعة من أشياء دون رؤيته عن طريق اللمس، من 2 - 4 أشياء</vt:lpstr>
      <vt:lpstr>يحدد شيء من بين مجموعة من أشياء دون رؤيته عن طريق اللمس، من 2 - 4 أشياء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ALLAM MONTHER HELMI</cp:lastModifiedBy>
  <cp:revision>73</cp:revision>
  <dcterms:created xsi:type="dcterms:W3CDTF">2020-07-26T19:33:45Z</dcterms:created>
  <dcterms:modified xsi:type="dcterms:W3CDTF">2020-12-12T18:46:19Z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