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59" r:id="rId9"/>
    <p:sldId id="268" r:id="rId10"/>
    <p:sldId id="274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12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12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FnudeJEez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Y01_W1O8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/>
              <a:t>يحدد شيء من بين مجموعة من أشياء دون رؤيته عن طريق اللمس، من 2 - 4 أشياء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23542"/>
              </p:ext>
            </p:extLst>
          </p:nvPr>
        </p:nvGraphicFramePr>
        <p:xfrm>
          <a:off x="154004" y="224444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dirty="0"/>
                        <a:t>يحدد شيء من بين مجموعة من أشياء دون رؤيته عن طريق اللمس، من 2 - 4 أشياء</a:t>
                      </a:r>
                    </a:p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رقم الهدف : 1976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>
                          <a:solidFill>
                            <a:srgbClr val="FF0000"/>
                          </a:solidFill>
                        </a:rPr>
                        <a:t>يحدد شيء من بين مجموعة من أشياء دون رؤيته عن طريق اللمس، من 2 - 4 أشياء</a:t>
                      </a:r>
                    </a:p>
                    <a:p>
                      <a:pPr algn="r" rtl="1" fontAlgn="ctr"/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ذهب حمد و خليفة للمدرسة و عند وصولهم للفصل القيا التحية على المعلم و سأل خليفة المعلم ماهي التهيئة اليومية لليوم فأجاب المعلم اليوم سوف نلعب لعبة باستخدام حاسة اللمس فقال حمد</a:t>
                      </a:r>
                    </a:p>
                    <a:p>
                      <a:pPr algn="r" rtl="1" fontAlgn="ctr"/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ماذا علينا ان نفعل فأجاب المعلم سأقوم بوضع مجموعة من الأشياء داخل وعاء و سنقوم بإغلاق اعينكم و ستقومون بالمس الأشياء و ذكر أسمائهم فهل انتم مستعدون للعب فأجاب الجميع نعم   </a:t>
                      </a:r>
                    </a:p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الأدوات الموجودة في الفصل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الأدوات تسمية الأدوات المستخدمة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عرض فيديوهات عن اللعبة لزيادة التفاعل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72684" y="3532614"/>
            <a:ext cx="65162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dirty="0"/>
              <a:t>يحدد شيء من بين مجموعة من أشياء دون رؤيته عن طريق اللمس، من 2 - 4 أشياء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32519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dirty="0"/>
                        <a:t>يحدد شيء من بين مجموعة من أشياء دون رؤيته عن طريق اللمس، من 2 - 4 أشياء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للتدريبات على تحديد الأشياء عن طريق اللمس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16635" y="3150546"/>
            <a:ext cx="309142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ctr"/>
            <a:r>
              <a:rPr lang="ar-AE" sz="1400" dirty="0"/>
              <a:t>يحدد شيء من بين مجموعة من أشياء دون رؤيته عن طريق اللمس، من 2 - 4 أشياء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403571" y="387810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1603" y="4024964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https://www.youtube.com/watch?v=aFnudeJEezw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663305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يحدد شيء من بين مجموعة من أشياء دون رؤيته عن طريق اللمس، من 2 - 4 أشياء</a:t>
                      </a:r>
                    </a:p>
                    <a:p>
                      <a:pPr algn="r" rtl="1" fontAlgn="ctr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بعمل نشاط للتعرف على اهم الأدوات الموجودة في الصالة الرياضة (كرة – نط الحبل- شبك-...)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بعمل مرح دمى لمهارة اللمس و جعل الطلاب يساعدون الدمى لمعرفة الاشياء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بترديد اغنية خاصة بحاسة اللمس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 الخاصة بحاسة اللمس داخل المدرسة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algn="r" rtl="1" fontAlgn="ctr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يحدد شيء من بين مجموعة من أشياء دون رؤيته عن طريق اللمس، من 2 - 4 أشياء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يذكر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شيئ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واحد عند طريق اللمس                      جيد: ان يذكر شيئين من الأدوات التي يتك لمسها                                     مرتفع: ان يذكر من 3/5 اشياء عند لمسها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65239" y="4685935"/>
            <a:ext cx="349132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عن حاسة اللمس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82215" y="5173600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https://www.youtube.com/watch?v=VY01_W1O8Uk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12 December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12 December 2020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442381"/>
            <a:ext cx="3913632" cy="922256"/>
          </a:xfrm>
        </p:spPr>
        <p:txBody>
          <a:bodyPr/>
          <a:lstStyle/>
          <a:p>
            <a:pPr algn="ctr"/>
            <a:r>
              <a:rPr lang="ar-AE" dirty="0"/>
              <a:t>يحدد شيء من بين مجموعة من أشياء دون رؤيته عن طريق اللمس، من 2 - 4 أشياء</a:t>
            </a:r>
          </a:p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345771" y="1873058"/>
            <a:ext cx="4577767" cy="734415"/>
          </a:xfrm>
        </p:spPr>
        <p:txBody>
          <a:bodyPr>
            <a:normAutofit fontScale="90000"/>
          </a:bodyPr>
          <a:lstStyle/>
          <a:p>
            <a:r>
              <a:rPr lang="ar-AE" sz="2400" dirty="0"/>
              <a:t>يحدد شيء من بين مجموعة من أشياء دون رؤيته عن طريق اللمس، من 2 - 4 أشياء</a:t>
            </a:r>
            <a:br>
              <a:rPr lang="ar-AE" sz="2400" dirty="0"/>
            </a:br>
            <a:br>
              <a:rPr lang="ar-AE" dirty="0"/>
            </a:b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561D87E-C15C-4C4D-9191-DFBA36E1D5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r="75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يحدد شيء من بين مجموعة من أشياء دون رؤيته عن طريق اللمس، من 2 - 4 أشياء</a:t>
            </a: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ADE25-5C0A-4922-BBD7-B0EEF9375947}"/>
              </a:ext>
            </a:extLst>
          </p:cNvPr>
          <p:cNvSpPr txBox="1"/>
          <p:nvPr/>
        </p:nvSpPr>
        <p:spPr>
          <a:xfrm>
            <a:off x="6702641" y="1571348"/>
            <a:ext cx="395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dirty="0"/>
              <a:t>ضع دائرة على الحاسة التي نستخدمها باللمس : 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DE8505-2427-4B00-97E3-737B130C32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89" t="2865" b="64283"/>
          <a:stretch/>
        </p:blipFill>
        <p:spPr>
          <a:xfrm>
            <a:off x="8458201" y="2013011"/>
            <a:ext cx="2257147" cy="21883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4E6969-686D-477D-A740-E03CDF0C5D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6" t="1785" r="50000" b="64778"/>
          <a:stretch/>
        </p:blipFill>
        <p:spPr>
          <a:xfrm>
            <a:off x="4881584" y="1946428"/>
            <a:ext cx="2257147" cy="22549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B6BC61A-2A7C-4D83-9000-A24203C24D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82" t="35091" r="2608" b="34433"/>
          <a:stretch/>
        </p:blipFill>
        <p:spPr>
          <a:xfrm>
            <a:off x="1748901" y="2046303"/>
            <a:ext cx="2005494" cy="20551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EF2E05C-AA91-46E3-B8B4-A2079577D4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23" r="52606" b="35816"/>
          <a:stretch/>
        </p:blipFill>
        <p:spPr>
          <a:xfrm>
            <a:off x="2977905" y="4245745"/>
            <a:ext cx="2257148" cy="19530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CAA1042-86D1-4160-A612-4DED17F146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25" t="67278" r="25309" b="3761"/>
          <a:stretch/>
        </p:blipFill>
        <p:spPr>
          <a:xfrm>
            <a:off x="6871317" y="4273688"/>
            <a:ext cx="2193869" cy="195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 fontAlgn="ctr"/>
            <a:r>
              <a:rPr lang="ar-AE" sz="1600" dirty="0"/>
              <a:t>يحدد شيء من بين مجموعة من أشياء دون رؤيته عن طريق اللمس، من 2 - 4 أشياء</a:t>
            </a: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3906C2-1693-409F-849F-F23E7C14EC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92"/>
          <a:stretch/>
        </p:blipFill>
        <p:spPr>
          <a:xfrm>
            <a:off x="3950851" y="1376038"/>
            <a:ext cx="4118613" cy="485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1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599</Words>
  <Application>Microsoft Office PowerPoint</Application>
  <PresentationFormat>Widescreen</PresentationFormat>
  <Paragraphs>99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يحدد شيء من بين مجموعة من أشياء دون رؤيته عن طريق اللمس، من 2 - 4 أشياء</vt:lpstr>
      <vt:lpstr>PowerPoint Presentation</vt:lpstr>
      <vt:lpstr>PowerPoint Presentation</vt:lpstr>
      <vt:lpstr>PowerPoint Presentation</vt:lpstr>
      <vt:lpstr>يحدد شيء من بين مجموعة من أشياء دون رؤيته عن طريق اللمس، من 2 - 4 أشياء  </vt:lpstr>
      <vt:lpstr>يحدد شيء من بين مجموعة من أشياء دون رؤيته عن طريق اللمس، من 2 - 4 أشياء</vt:lpstr>
      <vt:lpstr>يحدد شيء من بين مجموعة من أشياء دون رؤيته عن طريق اللمس، من 2 - 4 أشياء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73</cp:revision>
  <dcterms:created xsi:type="dcterms:W3CDTF">2020-07-26T19:33:45Z</dcterms:created>
  <dcterms:modified xsi:type="dcterms:W3CDTF">2020-12-12T18:46:19Z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