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67" r:id="rId6"/>
    <p:sldId id="257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47E32-6BF0-4F01-83C1-33155DC7E06D}" v="5" dt="2020-07-29T15:22:29.373"/>
    <p1510:client id="{29D4C6E5-7AA4-4B9D-BFC4-DFA9A70AD189}" v="442" dt="2020-08-01T08:53:36.757"/>
    <p1510:client id="{6A0AB880-D19B-43D4-BBD9-A0B91BD30BFD}" v="1118" dt="2020-08-01T08:12:16.288"/>
    <p1510:client id="{6CEA5045-6FD8-463B-8E39-71BE0E6BFEA9}" v="64" dt="2020-08-02T09:54:38.676"/>
    <p1510:client id="{76FC493F-5154-4647-A137-D4E40ECA9B5F}" v="875" dt="2020-08-01T08:33:51.126"/>
    <p1510:client id="{9F9827D9-415C-4639-9953-4F43FDE816D1}" v="70" dt="2020-08-01T08:15:50.246"/>
    <p1510:client id="{C85D1877-15FA-42B7-A127-6965A2D0BA64}" v="3" dt="2020-08-02T08:24:43.068"/>
    <p1510:client id="{D1B3173D-1B85-4969-8246-ACF38768807D}" v="24" dt="2020-07-29T14:47:47.208"/>
    <p1510:client id="{DA7E05DB-6C43-4E8D-BC9E-DA6A7D8E702A}" v="1018" dt="2020-07-29T15:16:18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ETAM FAROUQ ATEYA AFANEH" userId="S::khatam.farouq@zho.gov.ae::bf284712-f2be-4b33-b024-10ab7e23cf7c" providerId="AD" clId="Web-{76FC493F-5154-4647-A137-D4E40ECA9B5F}"/>
    <pc:docChg chg="modSld">
      <pc:chgData name="KHETAM FAROUQ ATEYA AFANEH" userId="S::khatam.farouq@zho.gov.ae::bf284712-f2be-4b33-b024-10ab7e23cf7c" providerId="AD" clId="Web-{76FC493F-5154-4647-A137-D4E40ECA9B5F}" dt="2020-08-01T08:33:50.673" v="855" actId="20577"/>
      <pc:docMkLst>
        <pc:docMk/>
      </pc:docMkLst>
      <pc:sldChg chg="modSp">
        <pc:chgData name="KHETAM FAROUQ ATEYA AFANEH" userId="S::khatam.farouq@zho.gov.ae::bf284712-f2be-4b33-b024-10ab7e23cf7c" providerId="AD" clId="Web-{76FC493F-5154-4647-A137-D4E40ECA9B5F}" dt="2020-08-01T08:24:43.284" v="638"/>
        <pc:sldMkLst>
          <pc:docMk/>
          <pc:sldMk cId="1274376354" sldId="259"/>
        </pc:sldMkLst>
        <pc:spChg chg="mod">
          <ac:chgData name="KHETAM FAROUQ ATEYA AFANEH" userId="S::khatam.farouq@zho.gov.ae::bf284712-f2be-4b33-b024-10ab7e23cf7c" providerId="AD" clId="Web-{76FC493F-5154-4647-A137-D4E40ECA9B5F}" dt="2020-08-01T08:19:33.770" v="366" actId="14100"/>
          <ac:spMkLst>
            <pc:docMk/>
            <pc:sldMk cId="1274376354" sldId="259"/>
            <ac:spMk id="11" creationId="{00000000-0000-0000-0000-000000000000}"/>
          </ac:spMkLst>
        </pc:spChg>
        <pc:graphicFrameChg chg="mod modGraphic">
          <ac:chgData name="KHETAM FAROUQ ATEYA AFANEH" userId="S::khatam.farouq@zho.gov.ae::bf284712-f2be-4b33-b024-10ab7e23cf7c" providerId="AD" clId="Web-{76FC493F-5154-4647-A137-D4E40ECA9B5F}" dt="2020-08-01T08:24:43.284" v="638"/>
          <ac:graphicFrameMkLst>
            <pc:docMk/>
            <pc:sldMk cId="1274376354" sldId="259"/>
            <ac:graphicFrameMk id="3" creationId="{00000000-0000-0000-0000-000000000000}"/>
          </ac:graphicFrameMkLst>
        </pc:graphicFrameChg>
      </pc:sldChg>
      <pc:sldChg chg="addSp delSp modSp">
        <pc:chgData name="KHETAM FAROUQ ATEYA AFANEH" userId="S::khatam.farouq@zho.gov.ae::bf284712-f2be-4b33-b024-10ab7e23cf7c" providerId="AD" clId="Web-{76FC493F-5154-4647-A137-D4E40ECA9B5F}" dt="2020-08-01T08:27:59.002" v="723" actId="14100"/>
        <pc:sldMkLst>
          <pc:docMk/>
          <pc:sldMk cId="3076038374" sldId="270"/>
        </pc:sldMkLst>
        <pc:spChg chg="mod">
          <ac:chgData name="KHETAM FAROUQ ATEYA AFANEH" userId="S::khatam.farouq@zho.gov.ae::bf284712-f2be-4b33-b024-10ab7e23cf7c" providerId="AD" clId="Web-{76FC493F-5154-4647-A137-D4E40ECA9B5F}" dt="2020-08-01T08:27:59.002" v="723" actId="14100"/>
          <ac:spMkLst>
            <pc:docMk/>
            <pc:sldMk cId="3076038374" sldId="270"/>
            <ac:spMk id="2" creationId="{F845AB00-1C5C-4EB0-B93F-C03AB7A9BC6F}"/>
          </ac:spMkLst>
        </pc:spChg>
        <pc:spChg chg="add del mod">
          <ac:chgData name="KHETAM FAROUQ ATEYA AFANEH" userId="S::khatam.farouq@zho.gov.ae::bf284712-f2be-4b33-b024-10ab7e23cf7c" providerId="AD" clId="Web-{76FC493F-5154-4647-A137-D4E40ECA9B5F}" dt="2020-08-01T08:27:40.049" v="719"/>
          <ac:spMkLst>
            <pc:docMk/>
            <pc:sldMk cId="3076038374" sldId="270"/>
            <ac:spMk id="7" creationId="{00000000-0000-0000-0000-000000000000}"/>
          </ac:spMkLst>
        </pc:spChg>
      </pc:sldChg>
      <pc:sldChg chg="modSp">
        <pc:chgData name="KHETAM FAROUQ ATEYA AFANEH" userId="S::khatam.farouq@zho.gov.ae::bf284712-f2be-4b33-b024-10ab7e23cf7c" providerId="AD" clId="Web-{76FC493F-5154-4647-A137-D4E40ECA9B5F}" dt="2020-08-01T08:33:50.673" v="854" actId="20577"/>
        <pc:sldMkLst>
          <pc:docMk/>
          <pc:sldMk cId="1985412251" sldId="278"/>
        </pc:sldMkLst>
        <pc:spChg chg="mod">
          <ac:chgData name="KHETAM FAROUQ ATEYA AFANEH" userId="S::khatam.farouq@zho.gov.ae::bf284712-f2be-4b33-b024-10ab7e23cf7c" providerId="AD" clId="Web-{76FC493F-5154-4647-A137-D4E40ECA9B5F}" dt="2020-08-01T08:33:50.673" v="854" actId="20577"/>
          <ac:spMkLst>
            <pc:docMk/>
            <pc:sldMk cId="1985412251" sldId="278"/>
            <ac:spMk id="2" creationId="{00000000-0000-0000-0000-000000000000}"/>
          </ac:spMkLst>
        </pc:spChg>
        <pc:spChg chg="mod">
          <ac:chgData name="KHETAM FAROUQ ATEYA AFANEH" userId="S::khatam.farouq@zho.gov.ae::bf284712-f2be-4b33-b024-10ab7e23cf7c" providerId="AD" clId="Web-{76FC493F-5154-4647-A137-D4E40ECA9B5F}" dt="2020-08-01T08:31:56.642" v="735" actId="20577"/>
          <ac:spMkLst>
            <pc:docMk/>
            <pc:sldMk cId="1985412251" sldId="278"/>
            <ac:spMk id="6" creationId="{00000000-0000-0000-0000-000000000000}"/>
          </ac:spMkLst>
        </pc:spChg>
      </pc:sldChg>
      <pc:sldChg chg="modSp">
        <pc:chgData name="KHETAM FAROUQ ATEYA AFANEH" userId="S::khatam.farouq@zho.gov.ae::bf284712-f2be-4b33-b024-10ab7e23cf7c" providerId="AD" clId="Web-{76FC493F-5154-4647-A137-D4E40ECA9B5F}" dt="2020-08-01T08:28:33.487" v="728" actId="1076"/>
        <pc:sldMkLst>
          <pc:docMk/>
          <pc:sldMk cId="2749278075" sldId="284"/>
        </pc:sldMkLst>
        <pc:spChg chg="mod">
          <ac:chgData name="KHETAM FAROUQ ATEYA AFANEH" userId="S::khatam.farouq@zho.gov.ae::bf284712-f2be-4b33-b024-10ab7e23cf7c" providerId="AD" clId="Web-{76FC493F-5154-4647-A137-D4E40ECA9B5F}" dt="2020-08-01T08:28:33.487" v="728" actId="1076"/>
          <ac:spMkLst>
            <pc:docMk/>
            <pc:sldMk cId="2749278075" sldId="284"/>
            <ac:spMk id="2" creationId="{00000000-0000-0000-0000-000000000000}"/>
          </ac:spMkLst>
        </pc:spChg>
        <pc:picChg chg="mod">
          <ac:chgData name="KHETAM FAROUQ ATEYA AFANEH" userId="S::khatam.farouq@zho.gov.ae::bf284712-f2be-4b33-b024-10ab7e23cf7c" providerId="AD" clId="Web-{76FC493F-5154-4647-A137-D4E40ECA9B5F}" dt="2020-08-01T08:28:26.690" v="727" actId="1076"/>
          <ac:picMkLst>
            <pc:docMk/>
            <pc:sldMk cId="2749278075" sldId="284"/>
            <ac:picMk id="5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76FC493F-5154-4647-A137-D4E40ECA9B5F}" dt="2020-08-01T08:28:23.768" v="726" actId="1076"/>
          <ac:picMkLst>
            <pc:docMk/>
            <pc:sldMk cId="2749278075" sldId="284"/>
            <ac:picMk id="6" creationId="{00000000-0000-0000-0000-000000000000}"/>
          </ac:picMkLst>
        </pc:picChg>
      </pc:sldChg>
    </pc:docChg>
  </pc:docChgLst>
  <pc:docChgLst>
    <pc:chgData name="KHETAM FAROUQ ATEYA AFANEH" userId="S::khatam.farouq@zho.gov.ae::bf284712-f2be-4b33-b024-10ab7e23cf7c" providerId="AD" clId="Web-{9F9827D9-415C-4639-9953-4F43FDE816D1}"/>
    <pc:docChg chg="modSld">
      <pc:chgData name="KHETAM FAROUQ ATEYA AFANEH" userId="S::khatam.farouq@zho.gov.ae::bf284712-f2be-4b33-b024-10ab7e23cf7c" providerId="AD" clId="Web-{9F9827D9-415C-4639-9953-4F43FDE816D1}" dt="2020-08-01T08:15:50.246" v="69"/>
      <pc:docMkLst>
        <pc:docMk/>
      </pc:docMkLst>
      <pc:sldChg chg="modSp">
        <pc:chgData name="KHETAM FAROUQ ATEYA AFANEH" userId="S::khatam.farouq@zho.gov.ae::bf284712-f2be-4b33-b024-10ab7e23cf7c" providerId="AD" clId="Web-{9F9827D9-415C-4639-9953-4F43FDE816D1}" dt="2020-08-01T08:15:50.246" v="69"/>
        <pc:sldMkLst>
          <pc:docMk/>
          <pc:sldMk cId="1274376354" sldId="259"/>
        </pc:sldMkLst>
        <pc:graphicFrameChg chg="mod modGraphic">
          <ac:chgData name="KHETAM FAROUQ ATEYA AFANEH" userId="S::khatam.farouq@zho.gov.ae::bf284712-f2be-4b33-b024-10ab7e23cf7c" providerId="AD" clId="Web-{9F9827D9-415C-4639-9953-4F43FDE816D1}" dt="2020-08-01T08:15:50.246" v="69"/>
          <ac:graphicFrameMkLst>
            <pc:docMk/>
            <pc:sldMk cId="1274376354" sldId="259"/>
            <ac:graphicFrameMk id="3" creationId="{00000000-0000-0000-0000-000000000000}"/>
          </ac:graphicFrameMkLst>
        </pc:graphicFrameChg>
      </pc:sldChg>
    </pc:docChg>
  </pc:docChgLst>
  <pc:docChgLst>
    <pc:chgData name="KHETAM FAROUQ ATEYA AFANEH" userId="S::khatam.farouq@zho.gov.ae::bf284712-f2be-4b33-b024-10ab7e23cf7c" providerId="AD" clId="Web-{16647E32-6BF0-4F01-83C1-33155DC7E06D}"/>
    <pc:docChg chg="modSld">
      <pc:chgData name="KHETAM FAROUQ ATEYA AFANEH" userId="S::khatam.farouq@zho.gov.ae::bf284712-f2be-4b33-b024-10ab7e23cf7c" providerId="AD" clId="Web-{16647E32-6BF0-4F01-83C1-33155DC7E06D}" dt="2020-07-29T15:22:29.373" v="4" actId="1076"/>
      <pc:docMkLst>
        <pc:docMk/>
      </pc:docMkLst>
      <pc:sldChg chg="modSp">
        <pc:chgData name="KHETAM FAROUQ ATEYA AFANEH" userId="S::khatam.farouq@zho.gov.ae::bf284712-f2be-4b33-b024-10ab7e23cf7c" providerId="AD" clId="Web-{16647E32-6BF0-4F01-83C1-33155DC7E06D}" dt="2020-07-29T15:22:29.373" v="4" actId="1076"/>
        <pc:sldMkLst>
          <pc:docMk/>
          <pc:sldMk cId="436379553" sldId="283"/>
        </pc:sldMkLst>
        <pc:spChg chg="mod">
          <ac:chgData name="KHETAM FAROUQ ATEYA AFANEH" userId="S::khatam.farouq@zho.gov.ae::bf284712-f2be-4b33-b024-10ab7e23cf7c" providerId="AD" clId="Web-{16647E32-6BF0-4F01-83C1-33155DC7E06D}" dt="2020-07-29T15:22:29.373" v="4" actId="1076"/>
          <ac:spMkLst>
            <pc:docMk/>
            <pc:sldMk cId="436379553" sldId="283"/>
            <ac:spMk id="2" creationId="{F845AB00-1C5C-4EB0-B93F-C03AB7A9BC6F}"/>
          </ac:spMkLst>
        </pc:spChg>
      </pc:sldChg>
    </pc:docChg>
  </pc:docChgLst>
  <pc:docChgLst>
    <pc:chgData name="KHETAM FAROUQ ATEYA AFANEH" userId="S::khatam.farouq@zho.gov.ae::bf284712-f2be-4b33-b024-10ab7e23cf7c" providerId="AD" clId="Web-{DA7E05DB-6C43-4E8D-BC9E-DA6A7D8E702A}"/>
    <pc:docChg chg="modSld">
      <pc:chgData name="KHETAM FAROUQ ATEYA AFANEH" userId="S::khatam.farouq@zho.gov.ae::bf284712-f2be-4b33-b024-10ab7e23cf7c" providerId="AD" clId="Web-{DA7E05DB-6C43-4E8D-BC9E-DA6A7D8E702A}" dt="2020-07-29T15:16:18.779" v="996" actId="1076"/>
      <pc:docMkLst>
        <pc:docMk/>
      </pc:docMkLst>
      <pc:sldChg chg="modSp">
        <pc:chgData name="KHETAM FAROUQ ATEYA AFANEH" userId="S::khatam.farouq@zho.gov.ae::bf284712-f2be-4b33-b024-10ab7e23cf7c" providerId="AD" clId="Web-{DA7E05DB-6C43-4E8D-BC9E-DA6A7D8E702A}" dt="2020-07-29T14:54:56.345" v="79"/>
        <pc:sldMkLst>
          <pc:docMk/>
          <pc:sldMk cId="873815495" sldId="257"/>
        </pc:sldMkLst>
        <pc:graphicFrameChg chg="mod modGraphic">
          <ac:chgData name="KHETAM FAROUQ ATEYA AFANEH" userId="S::khatam.farouq@zho.gov.ae::bf284712-f2be-4b33-b024-10ab7e23cf7c" providerId="AD" clId="Web-{DA7E05DB-6C43-4E8D-BC9E-DA6A7D8E702A}" dt="2020-07-29T14:54:56.345" v="79"/>
          <ac:graphicFrameMkLst>
            <pc:docMk/>
            <pc:sldMk cId="873815495" sldId="257"/>
            <ac:graphicFrameMk id="3" creationId="{00000000-0000-0000-0000-000000000000}"/>
          </ac:graphicFrameMkLst>
        </pc:graphicFrameChg>
      </pc:sldChg>
      <pc:sldChg chg="delSp modSp">
        <pc:chgData name="KHETAM FAROUQ ATEYA AFANEH" userId="S::khatam.farouq@zho.gov.ae::bf284712-f2be-4b33-b024-10ab7e23cf7c" providerId="AD" clId="Web-{DA7E05DB-6C43-4E8D-BC9E-DA6A7D8E702A}" dt="2020-07-29T15:16:18.779" v="996" actId="1076"/>
        <pc:sldMkLst>
          <pc:docMk/>
          <pc:sldMk cId="202964734" sldId="258"/>
        </pc:sldMkLst>
        <pc:spChg chg="mod">
          <ac:chgData name="KHETAM FAROUQ ATEYA AFANEH" userId="S::khatam.farouq@zho.gov.ae::bf284712-f2be-4b33-b024-10ab7e23cf7c" providerId="AD" clId="Web-{DA7E05DB-6C43-4E8D-BC9E-DA6A7D8E702A}" dt="2020-07-29T15:15:52.980" v="994" actId="1076"/>
          <ac:spMkLst>
            <pc:docMk/>
            <pc:sldMk cId="202964734" sldId="258"/>
            <ac:spMk id="2" creationId="{00000000-0000-0000-0000-000000000000}"/>
          </ac:spMkLst>
        </pc:spChg>
        <pc:spChg chg="del mod">
          <ac:chgData name="KHETAM FAROUQ ATEYA AFANEH" userId="S::khatam.farouq@zho.gov.ae::bf284712-f2be-4b33-b024-10ab7e23cf7c" providerId="AD" clId="Web-{DA7E05DB-6C43-4E8D-BC9E-DA6A7D8E702A}" dt="2020-07-29T15:15:01.366" v="914"/>
          <ac:spMkLst>
            <pc:docMk/>
            <pc:sldMk cId="202964734" sldId="258"/>
            <ac:spMk id="5" creationId="{00000000-0000-0000-0000-000000000000}"/>
          </ac:spMkLst>
        </pc:spChg>
        <pc:spChg chg="mod">
          <ac:chgData name="KHETAM FAROUQ ATEYA AFANEH" userId="S::khatam.farouq@zho.gov.ae::bf284712-f2be-4b33-b024-10ab7e23cf7c" providerId="AD" clId="Web-{DA7E05DB-6C43-4E8D-BC9E-DA6A7D8E702A}" dt="2020-07-29T15:15:49.214" v="993" actId="1076"/>
          <ac:spMkLst>
            <pc:docMk/>
            <pc:sldMk cId="202964734" sldId="258"/>
            <ac:spMk id="6" creationId="{00000000-0000-0000-0000-000000000000}"/>
          </ac:spMkLst>
        </pc:spChg>
        <pc:graphicFrameChg chg="mod modGraphic">
          <ac:chgData name="KHETAM FAROUQ ATEYA AFANEH" userId="S::khatam.farouq@zho.gov.ae::bf284712-f2be-4b33-b024-10ab7e23cf7c" providerId="AD" clId="Web-{DA7E05DB-6C43-4E8D-BC9E-DA6A7D8E702A}" dt="2020-07-29T15:15:45.026" v="992"/>
          <ac:graphicFrameMkLst>
            <pc:docMk/>
            <pc:sldMk cId="202964734" sldId="258"/>
            <ac:graphicFrameMk id="3" creationId="{00000000-0000-0000-0000-000000000000}"/>
          </ac:graphicFrameMkLst>
        </pc:graphicFrameChg>
        <pc:picChg chg="mod">
          <ac:chgData name="KHETAM FAROUQ ATEYA AFANEH" userId="S::khatam.farouq@zho.gov.ae::bf284712-f2be-4b33-b024-10ab7e23cf7c" providerId="AD" clId="Web-{DA7E05DB-6C43-4E8D-BC9E-DA6A7D8E702A}" dt="2020-07-29T15:16:18.779" v="996" actId="1076"/>
          <ac:picMkLst>
            <pc:docMk/>
            <pc:sldMk cId="202964734" sldId="258"/>
            <ac:picMk id="7" creationId="{00000000-0000-0000-0000-000000000000}"/>
          </ac:picMkLst>
        </pc:picChg>
      </pc:sldChg>
      <pc:sldChg chg="modSp">
        <pc:chgData name="KHETAM FAROUQ ATEYA AFANEH" userId="S::khatam.farouq@zho.gov.ae::bf284712-f2be-4b33-b024-10ab7e23cf7c" providerId="AD" clId="Web-{DA7E05DB-6C43-4E8D-BC9E-DA6A7D8E702A}" dt="2020-07-29T15:04:15.453" v="545"/>
        <pc:sldMkLst>
          <pc:docMk/>
          <pc:sldMk cId="1274376354" sldId="259"/>
        </pc:sldMkLst>
        <pc:graphicFrameChg chg="mod modGraphic">
          <ac:chgData name="KHETAM FAROUQ ATEYA AFANEH" userId="S::khatam.farouq@zho.gov.ae::bf284712-f2be-4b33-b024-10ab7e23cf7c" providerId="AD" clId="Web-{DA7E05DB-6C43-4E8D-BC9E-DA6A7D8E702A}" dt="2020-07-29T15:04:15.453" v="545"/>
          <ac:graphicFrameMkLst>
            <pc:docMk/>
            <pc:sldMk cId="1274376354" sldId="259"/>
            <ac:graphicFrameMk id="3" creationId="{00000000-0000-0000-0000-000000000000}"/>
          </ac:graphicFrameMkLst>
        </pc:graphicFrameChg>
      </pc:sldChg>
      <pc:sldChg chg="modSp">
        <pc:chgData name="KHETAM FAROUQ ATEYA AFANEH" userId="S::khatam.farouq@zho.gov.ae::bf284712-f2be-4b33-b024-10ab7e23cf7c" providerId="AD" clId="Web-{DA7E05DB-6C43-4E8D-BC9E-DA6A7D8E702A}" dt="2020-07-29T15:14:29.676" v="912" actId="688"/>
        <pc:sldMkLst>
          <pc:docMk/>
          <pc:sldMk cId="2243528733" sldId="267"/>
        </pc:sldMkLst>
        <pc:spChg chg="mod">
          <ac:chgData name="KHETAM FAROUQ ATEYA AFANEH" userId="S::khatam.farouq@zho.gov.ae::bf284712-f2be-4b33-b024-10ab7e23cf7c" providerId="AD" clId="Web-{DA7E05DB-6C43-4E8D-BC9E-DA6A7D8E702A}" dt="2020-07-29T15:14:23.160" v="909" actId="20577"/>
          <ac:spMkLst>
            <pc:docMk/>
            <pc:sldMk cId="2243528733" sldId="267"/>
            <ac:spMk id="2" creationId="{2FF535A0-9A52-40AD-972C-D0F96C905295}"/>
          </ac:spMkLst>
        </pc:spChg>
        <pc:spChg chg="mod">
          <ac:chgData name="KHETAM FAROUQ ATEYA AFANEH" userId="S::khatam.farouq@zho.gov.ae::bf284712-f2be-4b33-b024-10ab7e23cf7c" providerId="AD" clId="Web-{DA7E05DB-6C43-4E8D-BC9E-DA6A7D8E702A}" dt="2020-07-29T15:14:29.676" v="912" actId="688"/>
          <ac:spMkLst>
            <pc:docMk/>
            <pc:sldMk cId="2243528733" sldId="267"/>
            <ac:spMk id="4" creationId="{00000000-0000-0000-0000-000000000000}"/>
          </ac:spMkLst>
        </pc:spChg>
      </pc:sldChg>
      <pc:sldChg chg="modSp">
        <pc:chgData name="KHETAM FAROUQ ATEYA AFANEH" userId="S::khatam.farouq@zho.gov.ae::bf284712-f2be-4b33-b024-10ab7e23cf7c" providerId="AD" clId="Web-{DA7E05DB-6C43-4E8D-BC9E-DA6A7D8E702A}" dt="2020-07-29T14:55:51.021" v="123" actId="1076"/>
        <pc:sldMkLst>
          <pc:docMk/>
          <pc:sldMk cId="1081301144" sldId="268"/>
        </pc:sldMkLst>
        <pc:spChg chg="mod">
          <ac:chgData name="KHETAM FAROUQ ATEYA AFANEH" userId="S::khatam.farouq@zho.gov.ae::bf284712-f2be-4b33-b024-10ab7e23cf7c" providerId="AD" clId="Web-{DA7E05DB-6C43-4E8D-BC9E-DA6A7D8E702A}" dt="2020-07-29T14:55:38.723" v="120" actId="20577"/>
          <ac:spMkLst>
            <pc:docMk/>
            <pc:sldMk cId="1081301144" sldId="268"/>
            <ac:spMk id="2" creationId="{6587D558-5792-4FF7-9111-65F4C874C61B}"/>
          </ac:spMkLst>
        </pc:spChg>
        <pc:picChg chg="mod">
          <ac:chgData name="KHETAM FAROUQ ATEYA AFANEH" userId="S::khatam.farouq@zho.gov.ae::bf284712-f2be-4b33-b024-10ab7e23cf7c" providerId="AD" clId="Web-{DA7E05DB-6C43-4E8D-BC9E-DA6A7D8E702A}" dt="2020-07-29T14:55:51.021" v="123" actId="1076"/>
          <ac:picMkLst>
            <pc:docMk/>
            <pc:sldMk cId="1081301144" sldId="268"/>
            <ac:picMk id="17" creationId="{C8B885F2-2AC2-46A9-9D9B-71123D1A1F6B}"/>
          </ac:picMkLst>
        </pc:picChg>
      </pc:sldChg>
      <pc:sldChg chg="delSp modSp">
        <pc:chgData name="KHETAM FAROUQ ATEYA AFANEH" userId="S::khatam.farouq@zho.gov.ae::bf284712-f2be-4b33-b024-10ab7e23cf7c" providerId="AD" clId="Web-{DA7E05DB-6C43-4E8D-BC9E-DA6A7D8E702A}" dt="2020-07-29T15:06:58.139" v="578" actId="1076"/>
        <pc:sldMkLst>
          <pc:docMk/>
          <pc:sldMk cId="3087742726" sldId="274"/>
        </pc:sldMkLst>
        <pc:spChg chg="mod">
          <ac:chgData name="KHETAM FAROUQ ATEYA AFANEH" userId="S::khatam.farouq@zho.gov.ae::bf284712-f2be-4b33-b024-10ab7e23cf7c" providerId="AD" clId="Web-{DA7E05DB-6C43-4E8D-BC9E-DA6A7D8E702A}" dt="2020-07-29T15:06:11.697" v="564" actId="1076"/>
          <ac:spMkLst>
            <pc:docMk/>
            <pc:sldMk cId="3087742726" sldId="274"/>
            <ac:spMk id="2" creationId="{F845AB00-1C5C-4EB0-B93F-C03AB7A9BC6F}"/>
          </ac:spMkLst>
        </pc:spChg>
        <pc:picChg chg="mod">
          <ac:chgData name="KHETAM FAROUQ ATEYA AFANEH" userId="S::khatam.farouq@zho.gov.ae::bf284712-f2be-4b33-b024-10ab7e23cf7c" providerId="AD" clId="Web-{DA7E05DB-6C43-4E8D-BC9E-DA6A7D8E702A}" dt="2020-07-29T15:06:49.888" v="575" actId="1076"/>
          <ac:picMkLst>
            <pc:docMk/>
            <pc:sldMk cId="3087742726" sldId="274"/>
            <ac:picMk id="5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DA7E05DB-6C43-4E8D-BC9E-DA6A7D8E702A}" dt="2020-07-29T15:06:55.889" v="577" actId="1076"/>
          <ac:picMkLst>
            <pc:docMk/>
            <pc:sldMk cId="3087742726" sldId="274"/>
            <ac:picMk id="6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DA7E05DB-6C43-4E8D-BC9E-DA6A7D8E702A}" dt="2020-07-29T15:06:41.794" v="572" actId="1076"/>
          <ac:picMkLst>
            <pc:docMk/>
            <pc:sldMk cId="3087742726" sldId="274"/>
            <ac:picMk id="9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DA7E05DB-6C43-4E8D-BC9E-DA6A7D8E702A}" dt="2020-07-29T15:06:58.139" v="578" actId="1076"/>
          <ac:picMkLst>
            <pc:docMk/>
            <pc:sldMk cId="3087742726" sldId="274"/>
            <ac:picMk id="10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DA7E05DB-6C43-4E8D-BC9E-DA6A7D8E702A}" dt="2020-07-29T15:06:46.216" v="574" actId="1076"/>
          <ac:picMkLst>
            <pc:docMk/>
            <pc:sldMk cId="3087742726" sldId="274"/>
            <ac:picMk id="14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DA7E05DB-6C43-4E8D-BC9E-DA6A7D8E702A}" dt="2020-07-29T15:06:44.263" v="573" actId="1076"/>
          <ac:picMkLst>
            <pc:docMk/>
            <pc:sldMk cId="3087742726" sldId="274"/>
            <ac:picMk id="15" creationId="{00000000-0000-0000-0000-000000000000}"/>
          </ac:picMkLst>
        </pc:picChg>
        <pc:picChg chg="del">
          <ac:chgData name="KHETAM FAROUQ ATEYA AFANEH" userId="S::khatam.farouq@zho.gov.ae::bf284712-f2be-4b33-b024-10ab7e23cf7c" providerId="AD" clId="Web-{DA7E05DB-6C43-4E8D-BC9E-DA6A7D8E702A}" dt="2020-07-29T15:05:02.239" v="546"/>
          <ac:picMkLst>
            <pc:docMk/>
            <pc:sldMk cId="3087742726" sldId="274"/>
            <ac:picMk id="16" creationId="{00000000-0000-0000-0000-000000000000}"/>
          </ac:picMkLst>
        </pc:picChg>
      </pc:sldChg>
      <pc:sldChg chg="modSp">
        <pc:chgData name="KHETAM FAROUQ ATEYA AFANEH" userId="S::khatam.farouq@zho.gov.ae::bf284712-f2be-4b33-b024-10ab7e23cf7c" providerId="AD" clId="Web-{DA7E05DB-6C43-4E8D-BC9E-DA6A7D8E702A}" dt="2020-07-29T15:12:55.325" v="790" actId="1076"/>
        <pc:sldMkLst>
          <pc:docMk/>
          <pc:sldMk cId="142482969" sldId="276"/>
        </pc:sldMkLst>
        <pc:spChg chg="mod">
          <ac:chgData name="KHETAM FAROUQ ATEYA AFANEH" userId="S::khatam.farouq@zho.gov.ae::bf284712-f2be-4b33-b024-10ab7e23cf7c" providerId="AD" clId="Web-{DA7E05DB-6C43-4E8D-BC9E-DA6A7D8E702A}" dt="2020-07-29T15:12:41.058" v="784" actId="20577"/>
          <ac:spMkLst>
            <pc:docMk/>
            <pc:sldMk cId="142482969" sldId="276"/>
            <ac:spMk id="2" creationId="{F845AB00-1C5C-4EB0-B93F-C03AB7A9BC6F}"/>
          </ac:spMkLst>
        </pc:spChg>
        <pc:picChg chg="mod">
          <ac:chgData name="KHETAM FAROUQ ATEYA AFANEH" userId="S::khatam.farouq@zho.gov.ae::bf284712-f2be-4b33-b024-10ab7e23cf7c" providerId="AD" clId="Web-{DA7E05DB-6C43-4E8D-BC9E-DA6A7D8E702A}" dt="2020-07-29T15:12:53.184" v="789" actId="1076"/>
          <ac:picMkLst>
            <pc:docMk/>
            <pc:sldMk cId="142482969" sldId="276"/>
            <ac:picMk id="6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DA7E05DB-6C43-4E8D-BC9E-DA6A7D8E702A}" dt="2020-07-29T15:12:55.325" v="790" actId="1076"/>
          <ac:picMkLst>
            <pc:docMk/>
            <pc:sldMk cId="142482969" sldId="276"/>
            <ac:picMk id="10" creationId="{00000000-0000-0000-0000-000000000000}"/>
          </ac:picMkLst>
        </pc:picChg>
      </pc:sldChg>
      <pc:sldChg chg="modSp">
        <pc:chgData name="KHETAM FAROUQ ATEYA AFANEH" userId="S::khatam.farouq@zho.gov.ae::bf284712-f2be-4b33-b024-10ab7e23cf7c" providerId="AD" clId="Web-{DA7E05DB-6C43-4E8D-BC9E-DA6A7D8E702A}" dt="2020-07-29T15:09:34.886" v="667" actId="20577"/>
        <pc:sldMkLst>
          <pc:docMk/>
          <pc:sldMk cId="2347687285" sldId="277"/>
        </pc:sldMkLst>
        <pc:spChg chg="mod">
          <ac:chgData name="KHETAM FAROUQ ATEYA AFANEH" userId="S::khatam.farouq@zho.gov.ae::bf284712-f2be-4b33-b024-10ab7e23cf7c" providerId="AD" clId="Web-{DA7E05DB-6C43-4E8D-BC9E-DA6A7D8E702A}" dt="2020-07-29T15:09:34.886" v="667" actId="20577"/>
          <ac:spMkLst>
            <pc:docMk/>
            <pc:sldMk cId="2347687285" sldId="277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DA7E05DB-6C43-4E8D-BC9E-DA6A7D8E702A}" dt="2020-07-29T15:11:36.724" v="718" actId="20577"/>
        <pc:sldMkLst>
          <pc:docMk/>
          <pc:sldMk cId="903577737" sldId="280"/>
        </pc:sldMkLst>
        <pc:spChg chg="mod">
          <ac:chgData name="KHETAM FAROUQ ATEYA AFANEH" userId="S::khatam.farouq@zho.gov.ae::bf284712-f2be-4b33-b024-10ab7e23cf7c" providerId="AD" clId="Web-{DA7E05DB-6C43-4E8D-BC9E-DA6A7D8E702A}" dt="2020-07-29T15:11:36.724" v="718" actId="20577"/>
          <ac:spMkLst>
            <pc:docMk/>
            <pc:sldMk cId="903577737" sldId="280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DA7E05DB-6C43-4E8D-BC9E-DA6A7D8E702A}" dt="2020-07-29T15:11:10.816" v="715" actId="20577"/>
        <pc:sldMkLst>
          <pc:docMk/>
          <pc:sldMk cId="774175439" sldId="281"/>
        </pc:sldMkLst>
        <pc:spChg chg="mod">
          <ac:chgData name="KHETAM FAROUQ ATEYA AFANEH" userId="S::khatam.farouq@zho.gov.ae::bf284712-f2be-4b33-b024-10ab7e23cf7c" providerId="AD" clId="Web-{DA7E05DB-6C43-4E8D-BC9E-DA6A7D8E702A}" dt="2020-07-29T15:11:10.816" v="715" actId="20577"/>
          <ac:spMkLst>
            <pc:docMk/>
            <pc:sldMk cId="774175439" sldId="281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DA7E05DB-6C43-4E8D-BC9E-DA6A7D8E702A}" dt="2020-07-29T15:14:15.800" v="905" actId="20577"/>
        <pc:sldMkLst>
          <pc:docMk/>
          <pc:sldMk cId="436379553" sldId="283"/>
        </pc:sldMkLst>
        <pc:spChg chg="mod">
          <ac:chgData name="KHETAM FAROUQ ATEYA AFANEH" userId="S::khatam.farouq@zho.gov.ae::bf284712-f2be-4b33-b024-10ab7e23cf7c" providerId="AD" clId="Web-{DA7E05DB-6C43-4E8D-BC9E-DA6A7D8E702A}" dt="2020-07-29T15:14:15.800" v="905" actId="20577"/>
          <ac:spMkLst>
            <pc:docMk/>
            <pc:sldMk cId="436379553" sldId="283"/>
            <ac:spMk id="2" creationId="{F845AB00-1C5C-4EB0-B93F-C03AB7A9BC6F}"/>
          </ac:spMkLst>
        </pc:spChg>
      </pc:sldChg>
    </pc:docChg>
  </pc:docChgLst>
  <pc:docChgLst>
    <pc:chgData name="KHETAM FAROUQ ATEYA AFANEH" userId="S::khatam.farouq@zho.gov.ae::bf284712-f2be-4b33-b024-10ab7e23cf7c" providerId="AD" clId="Web-{29D4C6E5-7AA4-4B9D-BFC4-DFA9A70AD189}"/>
    <pc:docChg chg="modSld">
      <pc:chgData name="KHETAM FAROUQ ATEYA AFANEH" userId="S::khatam.farouq@zho.gov.ae::bf284712-f2be-4b33-b024-10ab7e23cf7c" providerId="AD" clId="Web-{29D4C6E5-7AA4-4B9D-BFC4-DFA9A70AD189}" dt="2020-08-01T08:53:36.757" v="434" actId="1076"/>
      <pc:docMkLst>
        <pc:docMk/>
      </pc:docMkLst>
      <pc:sldChg chg="modSp">
        <pc:chgData name="KHETAM FAROUQ ATEYA AFANEH" userId="S::khatam.farouq@zho.gov.ae::bf284712-f2be-4b33-b024-10ab7e23cf7c" providerId="AD" clId="Web-{29D4C6E5-7AA4-4B9D-BFC4-DFA9A70AD189}" dt="2020-08-01T08:41:41.246" v="69" actId="1076"/>
        <pc:sldMkLst>
          <pc:docMk/>
          <pc:sldMk cId="3087742726" sldId="274"/>
        </pc:sldMkLst>
        <pc:spChg chg="mod">
          <ac:chgData name="KHETAM FAROUQ ATEYA AFANEH" userId="S::khatam.farouq@zho.gov.ae::bf284712-f2be-4b33-b024-10ab7e23cf7c" providerId="AD" clId="Web-{29D4C6E5-7AA4-4B9D-BFC4-DFA9A70AD189}" dt="2020-08-01T08:40:54.762" v="63" actId="14100"/>
          <ac:spMkLst>
            <pc:docMk/>
            <pc:sldMk cId="3087742726" sldId="274"/>
            <ac:spMk id="2" creationId="{F845AB00-1C5C-4EB0-B93F-C03AB7A9BC6F}"/>
          </ac:spMkLst>
        </pc:spChg>
        <pc:picChg chg="mod">
          <ac:chgData name="KHETAM FAROUQ ATEYA AFANEH" userId="S::khatam.farouq@zho.gov.ae::bf284712-f2be-4b33-b024-10ab7e23cf7c" providerId="AD" clId="Web-{29D4C6E5-7AA4-4B9D-BFC4-DFA9A70AD189}" dt="2020-08-01T08:41:41.246" v="69" actId="1076"/>
          <ac:picMkLst>
            <pc:docMk/>
            <pc:sldMk cId="3087742726" sldId="274"/>
            <ac:picMk id="3" creationId="{00000000-0000-0000-0000-000000000000}"/>
          </ac:picMkLst>
        </pc:picChg>
      </pc:sldChg>
      <pc:sldChg chg="modSp">
        <pc:chgData name="KHETAM FAROUQ ATEYA AFANEH" userId="S::khatam.farouq@zho.gov.ae::bf284712-f2be-4b33-b024-10ab7e23cf7c" providerId="AD" clId="Web-{29D4C6E5-7AA4-4B9D-BFC4-DFA9A70AD189}" dt="2020-08-01T08:53:36.757" v="434" actId="1076"/>
        <pc:sldMkLst>
          <pc:docMk/>
          <pc:sldMk cId="142482969" sldId="276"/>
        </pc:sldMkLst>
        <pc:picChg chg="mod">
          <ac:chgData name="KHETAM FAROUQ ATEYA AFANEH" userId="S::khatam.farouq@zho.gov.ae::bf284712-f2be-4b33-b024-10ab7e23cf7c" providerId="AD" clId="Web-{29D4C6E5-7AA4-4B9D-BFC4-DFA9A70AD189}" dt="2020-08-01T08:53:33.867" v="433" actId="1076"/>
          <ac:picMkLst>
            <pc:docMk/>
            <pc:sldMk cId="142482969" sldId="276"/>
            <ac:picMk id="12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53:36.757" v="434" actId="1076"/>
          <ac:picMkLst>
            <pc:docMk/>
            <pc:sldMk cId="142482969" sldId="276"/>
            <ac:picMk id="14" creationId="{00000000-0000-0000-0000-000000000000}"/>
          </ac:picMkLst>
        </pc:picChg>
      </pc:sldChg>
      <pc:sldChg chg="modSp">
        <pc:chgData name="KHETAM FAROUQ ATEYA AFANEH" userId="S::khatam.farouq@zho.gov.ae::bf284712-f2be-4b33-b024-10ab7e23cf7c" providerId="AD" clId="Web-{29D4C6E5-7AA4-4B9D-BFC4-DFA9A70AD189}" dt="2020-08-01T08:46:50.041" v="275" actId="20577"/>
        <pc:sldMkLst>
          <pc:docMk/>
          <pc:sldMk cId="2347687285" sldId="277"/>
        </pc:sldMkLst>
        <pc:spChg chg="mod">
          <ac:chgData name="KHETAM FAROUQ ATEYA AFANEH" userId="S::khatam.farouq@zho.gov.ae::bf284712-f2be-4b33-b024-10ab7e23cf7c" providerId="AD" clId="Web-{29D4C6E5-7AA4-4B9D-BFC4-DFA9A70AD189}" dt="2020-08-01T08:46:50.041" v="275" actId="20577"/>
          <ac:spMkLst>
            <pc:docMk/>
            <pc:sldMk cId="2347687285" sldId="277"/>
            <ac:spMk id="2" creationId="{F845AB00-1C5C-4EB0-B93F-C03AB7A9BC6F}"/>
          </ac:spMkLst>
        </pc:spChg>
      </pc:sldChg>
      <pc:sldChg chg="delSp modSp">
        <pc:chgData name="KHETAM FAROUQ ATEYA AFANEH" userId="S::khatam.farouq@zho.gov.ae::bf284712-f2be-4b33-b024-10ab7e23cf7c" providerId="AD" clId="Web-{29D4C6E5-7AA4-4B9D-BFC4-DFA9A70AD189}" dt="2020-08-01T08:37:20.294" v="19"/>
        <pc:sldMkLst>
          <pc:docMk/>
          <pc:sldMk cId="1985412251" sldId="278"/>
        </pc:sldMkLst>
        <pc:spChg chg="mod">
          <ac:chgData name="KHETAM FAROUQ ATEYA AFANEH" userId="S::khatam.farouq@zho.gov.ae::bf284712-f2be-4b33-b024-10ab7e23cf7c" providerId="AD" clId="Web-{29D4C6E5-7AA4-4B9D-BFC4-DFA9A70AD189}" dt="2020-08-01T08:36:56.701" v="15" actId="1076"/>
          <ac:spMkLst>
            <pc:docMk/>
            <pc:sldMk cId="1985412251" sldId="278"/>
            <ac:spMk id="5" creationId="{00000000-0000-0000-0000-000000000000}"/>
          </ac:spMkLst>
        </pc:spChg>
        <pc:spChg chg="del mod">
          <ac:chgData name="KHETAM FAROUQ ATEYA AFANEH" userId="S::khatam.farouq@zho.gov.ae::bf284712-f2be-4b33-b024-10ab7e23cf7c" providerId="AD" clId="Web-{29D4C6E5-7AA4-4B9D-BFC4-DFA9A70AD189}" dt="2020-08-01T08:37:20.294" v="19"/>
          <ac:spMkLst>
            <pc:docMk/>
            <pc:sldMk cId="1985412251" sldId="278"/>
            <ac:spMk id="6" creationId="{00000000-0000-0000-0000-000000000000}"/>
          </ac:spMkLst>
        </pc:spChg>
      </pc:sldChg>
      <pc:sldChg chg="modSp">
        <pc:chgData name="KHETAM FAROUQ ATEYA AFANEH" userId="S::khatam.farouq@zho.gov.ae::bf284712-f2be-4b33-b024-10ab7e23cf7c" providerId="AD" clId="Web-{29D4C6E5-7AA4-4B9D-BFC4-DFA9A70AD189}" dt="2020-08-01T08:53:21.195" v="432" actId="14100"/>
        <pc:sldMkLst>
          <pc:docMk/>
          <pc:sldMk cId="903577737" sldId="280"/>
        </pc:sldMkLst>
        <pc:picChg chg="mod">
          <ac:chgData name="KHETAM FAROUQ ATEYA AFANEH" userId="S::khatam.farouq@zho.gov.ae::bf284712-f2be-4b33-b024-10ab7e23cf7c" providerId="AD" clId="Web-{29D4C6E5-7AA4-4B9D-BFC4-DFA9A70AD189}" dt="2020-08-01T08:53:21.195" v="432" actId="14100"/>
          <ac:picMkLst>
            <pc:docMk/>
            <pc:sldMk cId="903577737" sldId="280"/>
            <ac:picMk id="6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53:06.242" v="428" actId="14100"/>
          <ac:picMkLst>
            <pc:docMk/>
            <pc:sldMk cId="903577737" sldId="280"/>
            <ac:picMk id="7" creationId="{00000000-0000-0000-0000-000000000000}"/>
          </ac:picMkLst>
        </pc:picChg>
      </pc:sldChg>
      <pc:sldChg chg="modSp">
        <pc:chgData name="KHETAM FAROUQ ATEYA AFANEH" userId="S::khatam.farouq@zho.gov.ae::bf284712-f2be-4b33-b024-10ab7e23cf7c" providerId="AD" clId="Web-{29D4C6E5-7AA4-4B9D-BFC4-DFA9A70AD189}" dt="2020-08-01T08:52:22.945" v="421" actId="14100"/>
        <pc:sldMkLst>
          <pc:docMk/>
          <pc:sldMk cId="774175439" sldId="281"/>
        </pc:sldMkLst>
        <pc:spChg chg="mod">
          <ac:chgData name="KHETAM FAROUQ ATEYA AFANEH" userId="S::khatam.farouq@zho.gov.ae::bf284712-f2be-4b33-b024-10ab7e23cf7c" providerId="AD" clId="Web-{29D4C6E5-7AA4-4B9D-BFC4-DFA9A70AD189}" dt="2020-08-01T08:51:07.071" v="398" actId="20577"/>
          <ac:spMkLst>
            <pc:docMk/>
            <pc:sldMk cId="774175439" sldId="281"/>
            <ac:spMk id="2" creationId="{F845AB00-1C5C-4EB0-B93F-C03AB7A9BC6F}"/>
          </ac:spMkLst>
        </pc:spChg>
        <pc:picChg chg="mod">
          <ac:chgData name="KHETAM FAROUQ ATEYA AFANEH" userId="S::khatam.farouq@zho.gov.ae::bf284712-f2be-4b33-b024-10ab7e23cf7c" providerId="AD" clId="Web-{29D4C6E5-7AA4-4B9D-BFC4-DFA9A70AD189}" dt="2020-08-01T08:51:18.493" v="401" actId="14100"/>
          <ac:picMkLst>
            <pc:docMk/>
            <pc:sldMk cId="774175439" sldId="281"/>
            <ac:picMk id="3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51:42.414" v="409" actId="14100"/>
          <ac:picMkLst>
            <pc:docMk/>
            <pc:sldMk cId="774175439" sldId="281"/>
            <ac:picMk id="12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51:34.524" v="406" actId="14100"/>
          <ac:picMkLst>
            <pc:docMk/>
            <pc:sldMk cId="774175439" sldId="281"/>
            <ac:picMk id="13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52:17.664" v="419" actId="14100"/>
          <ac:picMkLst>
            <pc:docMk/>
            <pc:sldMk cId="774175439" sldId="281"/>
            <ac:picMk id="14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52:06.961" v="415" actId="14100"/>
          <ac:picMkLst>
            <pc:docMk/>
            <pc:sldMk cId="774175439" sldId="281"/>
            <ac:picMk id="15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52:22.945" v="421" actId="14100"/>
          <ac:picMkLst>
            <pc:docMk/>
            <pc:sldMk cId="774175439" sldId="281"/>
            <ac:picMk id="16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52:08.633" v="416" actId="1076"/>
          <ac:picMkLst>
            <pc:docMk/>
            <pc:sldMk cId="774175439" sldId="281"/>
            <ac:picMk id="18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51:36.664" v="407" actId="1076"/>
          <ac:picMkLst>
            <pc:docMk/>
            <pc:sldMk cId="774175439" sldId="281"/>
            <ac:picMk id="19" creationId="{00000000-0000-0000-0000-000000000000}"/>
          </ac:picMkLst>
        </pc:picChg>
      </pc:sldChg>
      <pc:sldChg chg="modSp">
        <pc:chgData name="KHETAM FAROUQ ATEYA AFANEH" userId="S::khatam.farouq@zho.gov.ae::bf284712-f2be-4b33-b024-10ab7e23cf7c" providerId="AD" clId="Web-{29D4C6E5-7AA4-4B9D-BFC4-DFA9A70AD189}" dt="2020-08-01T08:43:47.651" v="160" actId="1076"/>
        <pc:sldMkLst>
          <pc:docMk/>
          <pc:sldMk cId="2187824392" sldId="287"/>
        </pc:sldMkLst>
        <pc:spChg chg="mod">
          <ac:chgData name="KHETAM FAROUQ ATEYA AFANEH" userId="S::khatam.farouq@zho.gov.ae::bf284712-f2be-4b33-b024-10ab7e23cf7c" providerId="AD" clId="Web-{29D4C6E5-7AA4-4B9D-BFC4-DFA9A70AD189}" dt="2020-08-01T08:43:30.355" v="155" actId="1076"/>
          <ac:spMkLst>
            <pc:docMk/>
            <pc:sldMk cId="2187824392" sldId="287"/>
            <ac:spMk id="2" creationId="{F845AB00-1C5C-4EB0-B93F-C03AB7A9BC6F}"/>
          </ac:spMkLst>
        </pc:spChg>
        <pc:picChg chg="mod">
          <ac:chgData name="KHETAM FAROUQ ATEYA AFANEH" userId="S::khatam.farouq@zho.gov.ae::bf284712-f2be-4b33-b024-10ab7e23cf7c" providerId="AD" clId="Web-{29D4C6E5-7AA4-4B9D-BFC4-DFA9A70AD189}" dt="2020-08-01T08:43:44.386" v="159" actId="1076"/>
          <ac:picMkLst>
            <pc:docMk/>
            <pc:sldMk cId="2187824392" sldId="287"/>
            <ac:picMk id="5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43:47.651" v="160" actId="1076"/>
          <ac:picMkLst>
            <pc:docMk/>
            <pc:sldMk cId="2187824392" sldId="287"/>
            <ac:picMk id="7" creationId="{00000000-0000-0000-0000-000000000000}"/>
          </ac:picMkLst>
        </pc:picChg>
      </pc:sldChg>
      <pc:sldChg chg="modSp">
        <pc:chgData name="KHETAM FAROUQ ATEYA AFANEH" userId="S::khatam.farouq@zho.gov.ae::bf284712-f2be-4b33-b024-10ab7e23cf7c" providerId="AD" clId="Web-{29D4C6E5-7AA4-4B9D-BFC4-DFA9A70AD189}" dt="2020-08-01T08:44:55.604" v="177" actId="1076"/>
        <pc:sldMkLst>
          <pc:docMk/>
          <pc:sldMk cId="2442354802" sldId="289"/>
        </pc:sldMkLst>
        <pc:spChg chg="mod">
          <ac:chgData name="KHETAM FAROUQ ATEYA AFANEH" userId="S::khatam.farouq@zho.gov.ae::bf284712-f2be-4b33-b024-10ab7e23cf7c" providerId="AD" clId="Web-{29D4C6E5-7AA4-4B9D-BFC4-DFA9A70AD189}" dt="2020-08-01T08:44:38.917" v="174"/>
          <ac:spMkLst>
            <pc:docMk/>
            <pc:sldMk cId="2442354802" sldId="289"/>
            <ac:spMk id="2" creationId="{F845AB00-1C5C-4EB0-B93F-C03AB7A9BC6F}"/>
          </ac:spMkLst>
        </pc:spChg>
        <pc:picChg chg="mod">
          <ac:chgData name="KHETAM FAROUQ ATEYA AFANEH" userId="S::khatam.farouq@zho.gov.ae::bf284712-f2be-4b33-b024-10ab7e23cf7c" providerId="AD" clId="Web-{29D4C6E5-7AA4-4B9D-BFC4-DFA9A70AD189}" dt="2020-08-01T08:44:55.604" v="177" actId="1076"/>
          <ac:picMkLst>
            <pc:docMk/>
            <pc:sldMk cId="2442354802" sldId="289"/>
            <ac:picMk id="6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44:53.479" v="176" actId="1076"/>
          <ac:picMkLst>
            <pc:docMk/>
            <pc:sldMk cId="2442354802" sldId="289"/>
            <ac:picMk id="8" creationId="{00000000-0000-0000-0000-000000000000}"/>
          </ac:picMkLst>
        </pc:picChg>
      </pc:sldChg>
      <pc:sldChg chg="modSp">
        <pc:chgData name="KHETAM FAROUQ ATEYA AFANEH" userId="S::khatam.farouq@zho.gov.ae::bf284712-f2be-4b33-b024-10ab7e23cf7c" providerId="AD" clId="Web-{29D4C6E5-7AA4-4B9D-BFC4-DFA9A70AD189}" dt="2020-08-01T08:43:07.214" v="149" actId="20577"/>
        <pc:sldMkLst>
          <pc:docMk/>
          <pc:sldMk cId="2555198228" sldId="292"/>
        </pc:sldMkLst>
        <pc:spChg chg="mod">
          <ac:chgData name="KHETAM FAROUQ ATEYA AFANEH" userId="S::khatam.farouq@zho.gov.ae::bf284712-f2be-4b33-b024-10ab7e23cf7c" providerId="AD" clId="Web-{29D4C6E5-7AA4-4B9D-BFC4-DFA9A70AD189}" dt="2020-08-01T08:43:07.214" v="149" actId="20577"/>
          <ac:spMkLst>
            <pc:docMk/>
            <pc:sldMk cId="2555198228" sldId="292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29D4C6E5-7AA4-4B9D-BFC4-DFA9A70AD189}" dt="2020-08-01T08:39:37.700" v="42" actId="20577"/>
        <pc:sldMkLst>
          <pc:docMk/>
          <pc:sldMk cId="4100189355" sldId="293"/>
        </pc:sldMkLst>
        <pc:spChg chg="mod">
          <ac:chgData name="KHETAM FAROUQ ATEYA AFANEH" userId="S::khatam.farouq@zho.gov.ae::bf284712-f2be-4b33-b024-10ab7e23cf7c" providerId="AD" clId="Web-{29D4C6E5-7AA4-4B9D-BFC4-DFA9A70AD189}" dt="2020-08-01T08:39:37.700" v="42" actId="20577"/>
          <ac:spMkLst>
            <pc:docMk/>
            <pc:sldMk cId="4100189355" sldId="293"/>
            <ac:spMk id="2" creationId="{00000000-0000-0000-0000-000000000000}"/>
          </ac:spMkLst>
        </pc:spChg>
        <pc:picChg chg="mod">
          <ac:chgData name="KHETAM FAROUQ ATEYA AFANEH" userId="S::khatam.farouq@zho.gov.ae::bf284712-f2be-4b33-b024-10ab7e23cf7c" providerId="AD" clId="Web-{29D4C6E5-7AA4-4B9D-BFC4-DFA9A70AD189}" dt="2020-08-01T08:39:18.341" v="36" actId="1076"/>
          <ac:picMkLst>
            <pc:docMk/>
            <pc:sldMk cId="4100189355" sldId="293"/>
            <ac:picMk id="12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39:14.747" v="35" actId="1076"/>
          <ac:picMkLst>
            <pc:docMk/>
            <pc:sldMk cId="4100189355" sldId="293"/>
            <ac:picMk id="13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39:21.809" v="37" actId="1076"/>
          <ac:picMkLst>
            <pc:docMk/>
            <pc:sldMk cId="4100189355" sldId="293"/>
            <ac:picMk id="14" creationId="{00000000-0000-0000-0000-000000000000}"/>
          </ac:picMkLst>
        </pc:picChg>
        <pc:picChg chg="mod">
          <ac:chgData name="KHETAM FAROUQ ATEYA AFANEH" userId="S::khatam.farouq@zho.gov.ae::bf284712-f2be-4b33-b024-10ab7e23cf7c" providerId="AD" clId="Web-{29D4C6E5-7AA4-4B9D-BFC4-DFA9A70AD189}" dt="2020-08-01T08:39:24.387" v="38" actId="1076"/>
          <ac:picMkLst>
            <pc:docMk/>
            <pc:sldMk cId="4100189355" sldId="293"/>
            <ac:picMk id="15" creationId="{00000000-0000-0000-0000-000000000000}"/>
          </ac:picMkLst>
        </pc:picChg>
      </pc:sldChg>
      <pc:sldChg chg="modSp">
        <pc:chgData name="KHETAM FAROUQ ATEYA AFANEH" userId="S::khatam.farouq@zho.gov.ae::bf284712-f2be-4b33-b024-10ab7e23cf7c" providerId="AD" clId="Web-{29D4C6E5-7AA4-4B9D-BFC4-DFA9A70AD189}" dt="2020-08-01T08:36:34.451" v="11" actId="20577"/>
        <pc:sldMkLst>
          <pc:docMk/>
          <pc:sldMk cId="2104806377" sldId="294"/>
        </pc:sldMkLst>
        <pc:spChg chg="mod">
          <ac:chgData name="KHETAM FAROUQ ATEYA AFANEH" userId="S::khatam.farouq@zho.gov.ae::bf284712-f2be-4b33-b024-10ab7e23cf7c" providerId="AD" clId="Web-{29D4C6E5-7AA4-4B9D-BFC4-DFA9A70AD189}" dt="2020-08-01T08:36:34.451" v="11" actId="20577"/>
          <ac:spMkLst>
            <pc:docMk/>
            <pc:sldMk cId="2104806377" sldId="294"/>
            <ac:spMk id="2" creationId="{00000000-0000-0000-0000-000000000000}"/>
          </ac:spMkLst>
        </pc:spChg>
      </pc:sldChg>
    </pc:docChg>
  </pc:docChgLst>
  <pc:docChgLst>
    <pc:chgData name="KHETAM FAROUQ ATEYA AFANEH" userId="S::khatam.farouq@zho.gov.ae::bf284712-f2be-4b33-b024-10ab7e23cf7c" providerId="AD" clId="Web-{6A0AB880-D19B-43D4-BBD9-A0B91BD30BFD}"/>
    <pc:docChg chg="modSld">
      <pc:chgData name="KHETAM FAROUQ ATEYA AFANEH" userId="S::khatam.farouq@zho.gov.ae::bf284712-f2be-4b33-b024-10ab7e23cf7c" providerId="AD" clId="Web-{6A0AB880-D19B-43D4-BBD9-A0B91BD30BFD}" dt="2020-08-01T08:11:51.303" v="1109"/>
      <pc:docMkLst>
        <pc:docMk/>
      </pc:docMkLst>
      <pc:sldChg chg="modSp">
        <pc:chgData name="KHETAM FAROUQ ATEYA AFANEH" userId="S::khatam.farouq@zho.gov.ae::bf284712-f2be-4b33-b024-10ab7e23cf7c" providerId="AD" clId="Web-{6A0AB880-D19B-43D4-BBD9-A0B91BD30BFD}" dt="2020-08-01T08:02:10.999" v="925"/>
        <pc:sldMkLst>
          <pc:docMk/>
          <pc:sldMk cId="873815495" sldId="257"/>
        </pc:sldMkLst>
        <pc:graphicFrameChg chg="mod modGraphic">
          <ac:chgData name="KHETAM FAROUQ ATEYA AFANEH" userId="S::khatam.farouq@zho.gov.ae::bf284712-f2be-4b33-b024-10ab7e23cf7c" providerId="AD" clId="Web-{6A0AB880-D19B-43D4-BBD9-A0B91BD30BFD}" dt="2020-08-01T08:02:10.999" v="925"/>
          <ac:graphicFrameMkLst>
            <pc:docMk/>
            <pc:sldMk cId="873815495" sldId="257"/>
            <ac:graphicFrameMk id="3" creationId="{00000000-0000-0000-0000-000000000000}"/>
          </ac:graphicFrameMkLst>
        </pc:graphicFrameChg>
      </pc:sldChg>
      <pc:sldChg chg="modSp">
        <pc:chgData name="KHETAM FAROUQ ATEYA AFANEH" userId="S::khatam.farouq@zho.gov.ae::bf284712-f2be-4b33-b024-10ab7e23cf7c" providerId="AD" clId="Web-{6A0AB880-D19B-43D4-BBD9-A0B91BD30BFD}" dt="2020-08-01T08:06:54.514" v="979" actId="20577"/>
        <pc:sldMkLst>
          <pc:docMk/>
          <pc:sldMk cId="202964734" sldId="258"/>
        </pc:sldMkLst>
        <pc:spChg chg="mod">
          <ac:chgData name="KHETAM FAROUQ ATEYA AFANEH" userId="S::khatam.farouq@zho.gov.ae::bf284712-f2be-4b33-b024-10ab7e23cf7c" providerId="AD" clId="Web-{6A0AB880-D19B-43D4-BBD9-A0B91BD30BFD}" dt="2020-08-01T08:06:54.514" v="979" actId="20577"/>
          <ac:spMkLst>
            <pc:docMk/>
            <pc:sldMk cId="202964734" sldId="258"/>
            <ac:spMk id="2" creationId="{00000000-0000-0000-0000-000000000000}"/>
          </ac:spMkLst>
        </pc:spChg>
        <pc:spChg chg="mod">
          <ac:chgData name="KHETAM FAROUQ ATEYA AFANEH" userId="S::khatam.farouq@zho.gov.ae::bf284712-f2be-4b33-b024-10ab7e23cf7c" providerId="AD" clId="Web-{6A0AB880-D19B-43D4-BBD9-A0B91BD30BFD}" dt="2020-08-01T08:05:43.717" v="965" actId="20577"/>
          <ac:spMkLst>
            <pc:docMk/>
            <pc:sldMk cId="202964734" sldId="258"/>
            <ac:spMk id="4" creationId="{00000000-0000-0000-0000-000000000000}"/>
          </ac:spMkLst>
        </pc:spChg>
        <pc:graphicFrameChg chg="mod modGraphic">
          <ac:chgData name="KHETAM FAROUQ ATEYA AFANEH" userId="S::khatam.farouq@zho.gov.ae::bf284712-f2be-4b33-b024-10ab7e23cf7c" providerId="AD" clId="Web-{6A0AB880-D19B-43D4-BBD9-A0B91BD30BFD}" dt="2020-08-01T08:05:32.639" v="962"/>
          <ac:graphicFrameMkLst>
            <pc:docMk/>
            <pc:sldMk cId="202964734" sldId="258"/>
            <ac:graphicFrameMk id="3" creationId="{00000000-0000-0000-0000-000000000000}"/>
          </ac:graphicFrameMkLst>
        </pc:graphicFrameChg>
      </pc:sldChg>
      <pc:sldChg chg="modSp">
        <pc:chgData name="KHETAM FAROUQ ATEYA AFANEH" userId="S::khatam.farouq@zho.gov.ae::bf284712-f2be-4b33-b024-10ab7e23cf7c" providerId="AD" clId="Web-{6A0AB880-D19B-43D4-BBD9-A0B91BD30BFD}" dt="2020-08-01T08:11:51.303" v="1109"/>
        <pc:sldMkLst>
          <pc:docMk/>
          <pc:sldMk cId="1274376354" sldId="259"/>
        </pc:sldMkLst>
        <pc:graphicFrameChg chg="mod modGraphic">
          <ac:chgData name="KHETAM FAROUQ ATEYA AFANEH" userId="S::khatam.farouq@zho.gov.ae::bf284712-f2be-4b33-b024-10ab7e23cf7c" providerId="AD" clId="Web-{6A0AB880-D19B-43D4-BBD9-A0B91BD30BFD}" dt="2020-08-01T08:11:51.303" v="1109"/>
          <ac:graphicFrameMkLst>
            <pc:docMk/>
            <pc:sldMk cId="1274376354" sldId="259"/>
            <ac:graphicFrameMk id="3" creationId="{00000000-0000-0000-0000-000000000000}"/>
          </ac:graphicFrameMkLst>
        </pc:graphicFrameChg>
      </pc:sldChg>
      <pc:sldChg chg="modSp">
        <pc:chgData name="KHETAM FAROUQ ATEYA AFANEH" userId="S::khatam.farouq@zho.gov.ae::bf284712-f2be-4b33-b024-10ab7e23cf7c" providerId="AD" clId="Web-{6A0AB880-D19B-43D4-BBD9-A0B91BD30BFD}" dt="2020-08-01T07:40:56.767" v="2" actId="14100"/>
        <pc:sldMkLst>
          <pc:docMk/>
          <pc:sldMk cId="2243528733" sldId="267"/>
        </pc:sldMkLst>
        <pc:picChg chg="mod">
          <ac:chgData name="KHETAM FAROUQ ATEYA AFANEH" userId="S::khatam.farouq@zho.gov.ae::bf284712-f2be-4b33-b024-10ab7e23cf7c" providerId="AD" clId="Web-{6A0AB880-D19B-43D4-BBD9-A0B91BD30BFD}" dt="2020-08-01T07:40:56.767" v="2" actId="14100"/>
          <ac:picMkLst>
            <pc:docMk/>
            <pc:sldMk cId="2243528733" sldId="267"/>
            <ac:picMk id="9" creationId="{F1EACC03-9DC7-4C77-9BAE-11CBF767B58D}"/>
          </ac:picMkLst>
        </pc:picChg>
      </pc:sldChg>
      <pc:sldChg chg="modSp">
        <pc:chgData name="KHETAM FAROUQ ATEYA AFANEH" userId="S::khatam.farouq@zho.gov.ae::bf284712-f2be-4b33-b024-10ab7e23cf7c" providerId="AD" clId="Web-{6A0AB880-D19B-43D4-BBD9-A0B91BD30BFD}" dt="2020-08-01T08:02:36.452" v="926" actId="14100"/>
        <pc:sldMkLst>
          <pc:docMk/>
          <pc:sldMk cId="1081301144" sldId="268"/>
        </pc:sldMkLst>
        <pc:spChg chg="mod">
          <ac:chgData name="KHETAM FAROUQ ATEYA AFANEH" userId="S::khatam.farouq@zho.gov.ae::bf284712-f2be-4b33-b024-10ab7e23cf7c" providerId="AD" clId="Web-{6A0AB880-D19B-43D4-BBD9-A0B91BD30BFD}" dt="2020-08-01T08:02:36.452" v="926" actId="14100"/>
          <ac:spMkLst>
            <pc:docMk/>
            <pc:sldMk cId="1081301144" sldId="268"/>
            <ac:spMk id="5" creationId="{79195BEB-A072-45D8-848D-E8CA744F9022}"/>
          </ac:spMkLst>
        </pc:spChg>
      </pc:sldChg>
    </pc:docChg>
  </pc:docChgLst>
  <pc:docChgLst>
    <pc:chgData name="KHETAM FAROUQ ATEYA AFANEH" userId="S::khatam.farouq@zho.gov.ae::bf284712-f2be-4b33-b024-10ab7e23cf7c" providerId="AD" clId="Web-{D1B3173D-1B85-4969-8246-ACF38768807D}"/>
    <pc:docChg chg="modSld">
      <pc:chgData name="KHETAM FAROUQ ATEYA AFANEH" userId="S::khatam.farouq@zho.gov.ae::bf284712-f2be-4b33-b024-10ab7e23cf7c" providerId="AD" clId="Web-{D1B3173D-1B85-4969-8246-ACF38768807D}" dt="2020-07-29T14:47:47.208" v="23" actId="20577"/>
      <pc:docMkLst>
        <pc:docMk/>
      </pc:docMkLst>
      <pc:sldChg chg="modSp">
        <pc:chgData name="KHETAM FAROUQ ATEYA AFANEH" userId="S::khatam.farouq@zho.gov.ae::bf284712-f2be-4b33-b024-10ab7e23cf7c" providerId="AD" clId="Web-{D1B3173D-1B85-4969-8246-ACF38768807D}" dt="2020-07-29T14:47:47.208" v="22" actId="20577"/>
        <pc:sldMkLst>
          <pc:docMk/>
          <pc:sldMk cId="2243528733" sldId="267"/>
        </pc:sldMkLst>
        <pc:spChg chg="mod">
          <ac:chgData name="KHETAM FAROUQ ATEYA AFANEH" userId="S::khatam.farouq@zho.gov.ae::bf284712-f2be-4b33-b024-10ab7e23cf7c" providerId="AD" clId="Web-{D1B3173D-1B85-4969-8246-ACF38768807D}" dt="2020-07-29T14:47:47.208" v="22" actId="20577"/>
          <ac:spMkLst>
            <pc:docMk/>
            <pc:sldMk cId="2243528733" sldId="267"/>
            <ac:spMk id="2" creationId="{2FF535A0-9A52-40AD-972C-D0F96C905295}"/>
          </ac:spMkLst>
        </pc:spChg>
      </pc:sldChg>
    </pc:docChg>
  </pc:docChgLst>
  <pc:docChgLst>
    <pc:chgData name="KHETAM FAROUQ ATEYA AFANEH" userId="S::khatam.farouq@zho.gov.ae::bf284712-f2be-4b33-b024-10ab7e23cf7c" providerId="AD" clId="Web-{C85D1877-15FA-42B7-A127-6965A2D0BA64}"/>
    <pc:docChg chg="modSld">
      <pc:chgData name="KHETAM FAROUQ ATEYA AFANEH" userId="S::khatam.farouq@zho.gov.ae::bf284712-f2be-4b33-b024-10ab7e23cf7c" providerId="AD" clId="Web-{C85D1877-15FA-42B7-A127-6965A2D0BA64}" dt="2020-08-02T08:24:43.068" v="2" actId="20577"/>
      <pc:docMkLst>
        <pc:docMk/>
      </pc:docMkLst>
      <pc:sldChg chg="modSp">
        <pc:chgData name="KHETAM FAROUQ ATEYA AFANEH" userId="S::khatam.farouq@zho.gov.ae::bf284712-f2be-4b33-b024-10ab7e23cf7c" providerId="AD" clId="Web-{C85D1877-15FA-42B7-A127-6965A2D0BA64}" dt="2020-08-02T08:24:38.256" v="0" actId="20577"/>
        <pc:sldMkLst>
          <pc:docMk/>
          <pc:sldMk cId="2749278075" sldId="284"/>
        </pc:sldMkLst>
        <pc:spChg chg="mod">
          <ac:chgData name="KHETAM FAROUQ ATEYA AFANEH" userId="S::khatam.farouq@zho.gov.ae::bf284712-f2be-4b33-b024-10ab7e23cf7c" providerId="AD" clId="Web-{C85D1877-15FA-42B7-A127-6965A2D0BA64}" dt="2020-08-02T08:24:38.256" v="0" actId="20577"/>
          <ac:spMkLst>
            <pc:docMk/>
            <pc:sldMk cId="2749278075" sldId="284"/>
            <ac:spMk id="2" creationId="{00000000-0000-0000-0000-000000000000}"/>
          </ac:spMkLst>
        </pc:spChg>
      </pc:sldChg>
    </pc:docChg>
  </pc:docChgLst>
  <pc:docChgLst>
    <pc:chgData name="AYNAS ANWAAR ABD ALFATAH" userId="S::enas.abdalfatah@zho.gov.ae::b6164daa-b0a1-4698-aa24-c5c25e1c7201" providerId="AD" clId="Web-{6CEA5045-6FD8-463B-8E39-71BE0E6BFEA9}"/>
    <pc:docChg chg="modSld">
      <pc:chgData name="AYNAS ANWAAR ABD ALFATAH" userId="S::enas.abdalfatah@zho.gov.ae::b6164daa-b0a1-4698-aa24-c5c25e1c7201" providerId="AD" clId="Web-{6CEA5045-6FD8-463B-8E39-71BE0E6BFEA9}" dt="2020-08-02T09:54:38.660" v="39"/>
      <pc:docMkLst>
        <pc:docMk/>
      </pc:docMkLst>
      <pc:sldChg chg="modSp">
        <pc:chgData name="AYNAS ANWAAR ABD ALFATAH" userId="S::enas.abdalfatah@zho.gov.ae::b6164daa-b0a1-4698-aa24-c5c25e1c7201" providerId="AD" clId="Web-{6CEA5045-6FD8-463B-8E39-71BE0E6BFEA9}" dt="2020-08-02T09:48:15.421" v="7"/>
        <pc:sldMkLst>
          <pc:docMk/>
          <pc:sldMk cId="873815495" sldId="257"/>
        </pc:sldMkLst>
        <pc:graphicFrameChg chg="mod modGraphic">
          <ac:chgData name="AYNAS ANWAAR ABD ALFATAH" userId="S::enas.abdalfatah@zho.gov.ae::b6164daa-b0a1-4698-aa24-c5c25e1c7201" providerId="AD" clId="Web-{6CEA5045-6FD8-463B-8E39-71BE0E6BFEA9}" dt="2020-08-02T09:48:15.421" v="7"/>
          <ac:graphicFrameMkLst>
            <pc:docMk/>
            <pc:sldMk cId="873815495" sldId="257"/>
            <ac:graphicFrameMk id="3" creationId="{00000000-0000-0000-0000-000000000000}"/>
          </ac:graphicFrameMkLst>
        </pc:graphicFrameChg>
      </pc:sldChg>
      <pc:sldChg chg="modSp">
        <pc:chgData name="AYNAS ANWAAR ABD ALFATAH" userId="S::enas.abdalfatah@zho.gov.ae::b6164daa-b0a1-4698-aa24-c5c25e1c7201" providerId="AD" clId="Web-{6CEA5045-6FD8-463B-8E39-71BE0E6BFEA9}" dt="2020-08-02T09:53:47.019" v="37"/>
        <pc:sldMkLst>
          <pc:docMk/>
          <pc:sldMk cId="1274376354" sldId="259"/>
        </pc:sldMkLst>
        <pc:graphicFrameChg chg="mod modGraphic">
          <ac:chgData name="AYNAS ANWAAR ABD ALFATAH" userId="S::enas.abdalfatah@zho.gov.ae::b6164daa-b0a1-4698-aa24-c5c25e1c7201" providerId="AD" clId="Web-{6CEA5045-6FD8-463B-8E39-71BE0E6BFEA9}" dt="2020-08-02T09:53:47.019" v="37"/>
          <ac:graphicFrameMkLst>
            <pc:docMk/>
            <pc:sldMk cId="1274376354" sldId="259"/>
            <ac:graphicFrameMk id="3" creationId="{00000000-0000-0000-0000-000000000000}"/>
          </ac:graphicFrameMkLst>
        </pc:graphicFrameChg>
      </pc:sldChg>
      <pc:sldChg chg="addSp delSp modSp">
        <pc:chgData name="AYNAS ANWAAR ABD ALFATAH" userId="S::enas.abdalfatah@zho.gov.ae::b6164daa-b0a1-4698-aa24-c5c25e1c7201" providerId="AD" clId="Web-{6CEA5045-6FD8-463B-8E39-71BE0E6BFEA9}" dt="2020-08-02T09:54:38.660" v="39"/>
        <pc:sldMkLst>
          <pc:docMk/>
          <pc:sldMk cId="1985412251" sldId="278"/>
        </pc:sldMkLst>
        <pc:spChg chg="add del mod">
          <ac:chgData name="AYNAS ANWAAR ABD ALFATAH" userId="S::enas.abdalfatah@zho.gov.ae::b6164daa-b0a1-4698-aa24-c5c25e1c7201" providerId="AD" clId="Web-{6CEA5045-6FD8-463B-8E39-71BE0E6BFEA9}" dt="2020-08-02T09:54:38.660" v="39"/>
          <ac:spMkLst>
            <pc:docMk/>
            <pc:sldMk cId="1985412251" sldId="278"/>
            <ac:spMk id="6" creationId="{E2B60752-3479-4992-8E43-A9D51E4EFEA4}"/>
          </ac:spMkLst>
        </pc:spChg>
        <pc:picChg chg="add del">
          <ac:chgData name="AYNAS ANWAAR ABD ALFATAH" userId="S::enas.abdalfatah@zho.gov.ae::b6164daa-b0a1-4698-aa24-c5c25e1c7201" providerId="AD" clId="Web-{6CEA5045-6FD8-463B-8E39-71BE0E6BFEA9}" dt="2020-08-02T09:54:38.660" v="39"/>
          <ac:picMkLst>
            <pc:docMk/>
            <pc:sldMk cId="1985412251" sldId="278"/>
            <ac:picMk id="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28 November 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6"/>
          <p:cNvGrpSpPr>
            <a:grpSpLocks/>
          </p:cNvGrpSpPr>
          <p:nvPr userDrawn="1"/>
        </p:nvGrpSpPr>
        <p:grpSpPr bwMode="auto">
          <a:xfrm>
            <a:off x="10963275" y="5678488"/>
            <a:ext cx="1233488" cy="1050925"/>
            <a:chOff x="5626893" y="3026568"/>
            <a:chExt cx="937260" cy="800760"/>
          </a:xfrm>
        </p:grpSpPr>
        <p:sp>
          <p:nvSpPr>
            <p:cNvPr id="5" name="Freeform: Shape 9"/>
            <p:cNvSpPr>
              <a:spLocks noChangeArrowheads="1"/>
            </p:cNvSpPr>
            <p:nvPr/>
          </p:nvSpPr>
          <p:spPr bwMode="auto">
            <a:xfrm>
              <a:off x="5640228" y="3236778"/>
              <a:ext cx="923925" cy="590550"/>
            </a:xfrm>
            <a:custGeom>
              <a:avLst/>
              <a:gdLst>
                <a:gd name="T0" fmla="*/ 7144 w 923925"/>
                <a:gd name="T1" fmla="*/ 430346 h 590550"/>
                <a:gd name="T2" fmla="*/ 918686 w 923925"/>
                <a:gd name="T3" fmla="*/ 586556 h 590550"/>
                <a:gd name="T4" fmla="*/ 918686 w 923925"/>
                <a:gd name="T5" fmla="*/ 116021 h 590550"/>
                <a:gd name="T6" fmla="*/ 160496 w 923925"/>
                <a:gd name="T7" fmla="*/ 7436 h 590550"/>
                <a:gd name="T8" fmla="*/ 7144 w 923925"/>
                <a:gd name="T9" fmla="*/ 430346 h 590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rotWithShape="1">
              <a:gsLst>
                <a:gs pos="0">
                  <a:srgbClr val="A5A5A5">
                    <a:alpha val="6000"/>
                  </a:srgbClr>
                </a:gs>
                <a:gs pos="100000">
                  <a:srgbClr val="A5A5A5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Freeform: Shape 10"/>
            <p:cNvSpPr>
              <a:spLocks noChangeArrowheads="1"/>
            </p:cNvSpPr>
            <p:nvPr/>
          </p:nvSpPr>
          <p:spPr bwMode="auto">
            <a:xfrm>
              <a:off x="5626893" y="3026568"/>
              <a:ext cx="933450" cy="771525"/>
            </a:xfrm>
            <a:custGeom>
              <a:avLst/>
              <a:gdLst>
                <a:gd name="T0" fmla="*/ 932021 w 933450"/>
                <a:gd name="T1" fmla="*/ 289084 h 771525"/>
                <a:gd name="T2" fmla="*/ 160496 w 933450"/>
                <a:gd name="T3" fmla="*/ 7144 h 771525"/>
                <a:gd name="T4" fmla="*/ 7144 w 933450"/>
                <a:gd name="T5" fmla="*/ 429101 h 771525"/>
                <a:gd name="T6" fmla="*/ 932021 w 933450"/>
                <a:gd name="T7" fmla="*/ 767239 h 7715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lnTo>
                    <a:pt x="932021" y="289084"/>
                  </a:lnTo>
                  <a:close/>
                </a:path>
              </a:pathLst>
            </a:custGeom>
            <a:gradFill rotWithShape="1">
              <a:gsLst>
                <a:gs pos="0">
                  <a:srgbClr val="A5A5A5"/>
                </a:gs>
                <a:gs pos="100000">
                  <a:srgbClr val="70AD4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" name="Freeform: Shape 16"/>
          <p:cNvSpPr>
            <a:spLocks noChangeArrowheads="1"/>
          </p:cNvSpPr>
          <p:nvPr/>
        </p:nvSpPr>
        <p:spPr bwMode="auto">
          <a:xfrm>
            <a:off x="-12700" y="3055938"/>
            <a:ext cx="1309688" cy="471487"/>
          </a:xfrm>
          <a:custGeom>
            <a:avLst/>
            <a:gdLst>
              <a:gd name="T0" fmla="*/ 1297652 w 1309592"/>
              <a:gd name="T1" fmla="*/ 12958 h 470436"/>
              <a:gd name="T2" fmla="*/ 544514 w 1309592"/>
              <a:gd name="T3" fmla="*/ 14251 h 470436"/>
              <a:gd name="T4" fmla="*/ 12736 w 1309592"/>
              <a:gd name="T5" fmla="*/ 130743 h 470436"/>
              <a:gd name="T6" fmla="*/ 12736 w 1309592"/>
              <a:gd name="T7" fmla="*/ 477630 h 470436"/>
              <a:gd name="T8" fmla="*/ 652651 w 1309592"/>
              <a:gd name="T9" fmla="*/ 341723 h 470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lnTo>
                  <a:pt x="1296892" y="12728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4999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/>
          </a:gradFill>
          <a:ln>
            <a:noFill/>
          </a:ln>
          <a:extLst>
            <a:ext uri="{91240B29-F687-4F45-9708-019B960494DF}">
              <a14:hiddenLine xmlns:a14="http://schemas.microsoft.com/office/drawing/2010/main" w="1271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" name="Freeform: Shape 15"/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defRPr/>
            </a:pPr>
            <a:r>
              <a:rPr lang="en-US" dirty="0">
                <a:latin typeface="+mn-lt"/>
              </a:rPr>
              <a:t> </a:t>
            </a:r>
            <a:endParaRPr lang="en-US" dirty="0"/>
          </a:p>
        </p:txBody>
      </p:sp>
      <p:sp>
        <p:nvSpPr>
          <p:cNvPr id="9" name="Freeform: Shape 18"/>
          <p:cNvSpPr>
            <a:spLocks noChangeArrowheads="1"/>
          </p:cNvSpPr>
          <p:nvPr/>
        </p:nvSpPr>
        <p:spPr bwMode="auto">
          <a:xfrm>
            <a:off x="10791825" y="-12700"/>
            <a:ext cx="1398588" cy="1665288"/>
          </a:xfrm>
          <a:custGeom>
            <a:avLst/>
            <a:gdLst>
              <a:gd name="T0" fmla="*/ 1206579 w 1398594"/>
              <a:gd name="T1" fmla="*/ 12712 h 1665598"/>
              <a:gd name="T2" fmla="*/ 333125 w 1398594"/>
              <a:gd name="T3" fmla="*/ 1009311 h 1665598"/>
              <a:gd name="T4" fmla="*/ 12728 w 1398594"/>
              <a:gd name="T5" fmla="*/ 1654248 h 1665598"/>
              <a:gd name="T6" fmla="*/ 612828 w 1398594"/>
              <a:gd name="T7" fmla="*/ 1201012 h 1665598"/>
              <a:gd name="T8" fmla="*/ 1394745 w 1398594"/>
              <a:gd name="T9" fmla="*/ 297092 h 1665598"/>
              <a:gd name="T10" fmla="*/ 1394745 w 1398594"/>
              <a:gd name="T11" fmla="*/ 12712 h 1665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lnTo>
                  <a:pt x="1206619" y="12728"/>
                </a:lnTo>
                <a:close/>
              </a:path>
            </a:pathLst>
          </a:custGeom>
          <a:gradFill rotWithShape="1">
            <a:gsLst>
              <a:gs pos="0">
                <a:srgbClr val="4472C4">
                  <a:alpha val="4999"/>
                </a:srgbClr>
              </a:gs>
              <a:gs pos="100000">
                <a:schemeClr val="bg2">
                  <a:alpha val="20000"/>
                </a:schemeClr>
              </a:gs>
            </a:gsLst>
            <a:lin ang="3180000"/>
          </a:gradFill>
          <a:ln>
            <a:noFill/>
          </a:ln>
          <a:extLst>
            <a:ext uri="{91240B29-F687-4F45-9708-019B960494DF}">
              <a14:hiddenLine xmlns:a14="http://schemas.microsoft.com/office/drawing/2010/main" w="1271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" name="Freeform: Shape 17"/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Media Placeholder 12"/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noProof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fld id="{75541242-B2F4-4E44-A0A5-4D1B69318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28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13c_bQiC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k35TE23h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_RFEYqR7tr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يسمي اسم وطنه ( الإمارات ) ورئيس الدولة والزي الرسمي لدولة </a:t>
            </a:r>
            <a:r>
              <a:rPr lang="ar-AE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الإمارات و علمها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 rot="720000">
            <a:off x="8370316" y="4707844"/>
            <a:ext cx="3172163" cy="1655762"/>
          </a:xfrm>
        </p:spPr>
        <p:txBody>
          <a:bodyPr>
            <a:normAutofit/>
          </a:bodyPr>
          <a:lstStyle/>
          <a:p>
            <a:pPr algn="ctr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مقدم الهدف</a:t>
            </a:r>
          </a:p>
          <a:p>
            <a:pPr algn="ctr"/>
            <a:r>
              <a:rPr lang="ar-AE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أ.أمل صالح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435940" y="1167836"/>
            <a:ext cx="6230657" cy="5314602"/>
          </a:xfrm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671">
            <a:off x="691586" y="1506162"/>
            <a:ext cx="5290603" cy="42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5541242-B2F4-4E44-A0A5-4D1B69318D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type="media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33" y="405729"/>
            <a:ext cx="5386800" cy="605661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98776" y="405729"/>
            <a:ext cx="3798278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AE" dirty="0" smtClean="0"/>
              <a:t>ضع     على صورة الشيخ خليفة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70477" y="720969"/>
            <a:ext cx="290146" cy="2198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64896"/>
              </p:ext>
            </p:extLst>
          </p:nvPr>
        </p:nvGraphicFramePr>
        <p:xfrm>
          <a:off x="589086" y="224445"/>
          <a:ext cx="11471367" cy="637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1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961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55590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185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725">
                <a:tc>
                  <a:txBody>
                    <a:bodyPr/>
                    <a:lstStyle/>
                    <a:p>
                      <a:pPr marL="0" marR="0" lvl="0" indent="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AE" sz="1200" b="1" dirty="0" smtClean="0">
                          <a:latin typeface="Sakkal Majalla"/>
                          <a:cs typeface="Sakkal Majalla"/>
                        </a:rPr>
                        <a:t>المراجعة: </a:t>
                      </a:r>
                      <a:r>
                        <a:rPr lang="ar-AE" sz="1200" b="1" dirty="0">
                          <a:latin typeface="Sakkal Majalla"/>
                          <a:cs typeface="Sakkal Majalla"/>
                        </a:rPr>
                        <a:t>أ. </a:t>
                      </a:r>
                      <a:r>
                        <a:rPr lang="ar-AE" sz="1200" b="1" dirty="0" smtClean="0">
                          <a:latin typeface="Sakkal Majalla"/>
                          <a:cs typeface="Sakkal Majalla"/>
                        </a:rPr>
                        <a:t>يسرى الشايع</a:t>
                      </a:r>
                      <a:r>
                        <a:rPr lang="ar-AE" sz="1200" b="1" dirty="0">
                          <a:latin typeface="Sakkal Majalla"/>
                          <a:cs typeface="Sakkal Majalla"/>
                        </a:rPr>
                        <a:t> 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/>
                          <a:cs typeface="Sakkal Majalla"/>
                        </a:rPr>
                        <a:t>الإعداد </a:t>
                      </a:r>
                      <a:r>
                        <a:rPr lang="ar-AE" sz="1200" b="1" dirty="0" smtClean="0">
                          <a:latin typeface="Sakkal Majalla"/>
                          <a:cs typeface="Sakkal Majalla"/>
                        </a:rPr>
                        <a:t>:أ.</a:t>
                      </a:r>
                      <a:r>
                        <a:rPr lang="ar-AE" sz="1200" b="1" baseline="0" dirty="0" smtClean="0">
                          <a:latin typeface="Sakkal Majalla"/>
                          <a:cs typeface="Sakkal Majalla"/>
                        </a:rPr>
                        <a:t> امل صالح</a:t>
                      </a:r>
                      <a:endParaRPr lang="en-US" sz="1200" b="1" dirty="0">
                        <a:latin typeface="Sakkal Majalla"/>
                        <a:cs typeface="Sakkal Majall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akkal Majalla"/>
                          <a:cs typeface="Sakkal Majalla"/>
                        </a:rPr>
                        <a:t> 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</a:rPr>
                        <a:t>يسمي اسم وطنه ( الإمارات ) ورئيس الدولة والزي الرسمي لدولة الإمارات</a:t>
                      </a:r>
                      <a:r>
                        <a:rPr lang="ar-A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Sakkal Majalla"/>
                          <a:cs typeface="Sakkal Majalla"/>
                        </a:rPr>
                        <a:t> 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/>
                        <a:cs typeface="Sakkal Majalla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:(1992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/>
                          <a:cs typeface="Sakkal Majalla"/>
                        </a:rPr>
                        <a:t>الهدف</a:t>
                      </a:r>
                      <a:endParaRPr lang="en-US" sz="1400" b="1" dirty="0">
                        <a:latin typeface="Sakkal Majalla"/>
                        <a:cs typeface="Sakkal Majall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79">
                <a:tc>
                  <a:txBody>
                    <a:bodyPr/>
                    <a:lstStyle/>
                    <a:p>
                      <a:pPr marL="0" marR="0" lvl="0" indent="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AE" sz="1200" b="1" dirty="0">
                          <a:latin typeface="Sakkal Majalla"/>
                          <a:cs typeface="Sakkal Majalla"/>
                        </a:rPr>
                        <a:t>الفئة العمرية:   </a:t>
                      </a:r>
                      <a:r>
                        <a:rPr lang="ar-AE" sz="1200" b="1" dirty="0" smtClean="0">
                          <a:latin typeface="Sakkal Majalla"/>
                          <a:cs typeface="Sakkal Majalla"/>
                        </a:rPr>
                        <a:t>6-7سنوات</a:t>
                      </a:r>
                      <a:endParaRPr lang="ar-AE" sz="1200" b="1" dirty="0">
                        <a:latin typeface="Sakkal Majalla"/>
                        <a:cs typeface="Sakkal Majall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AE" sz="1200" b="1" dirty="0">
                          <a:latin typeface="Sakkal Majalla"/>
                          <a:cs typeface="Sakkal Majalla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Sakkal Majalla"/>
                          <a:cs typeface="Sakkal Majalla"/>
                        </a:rPr>
                        <a:t>بسيطة</a:t>
                      </a:r>
                      <a:r>
                        <a:rPr lang="ar-AE" sz="1200" b="1" dirty="0">
                          <a:latin typeface="Sakkal Majalla"/>
                          <a:cs typeface="Sakkal Majalla"/>
                        </a:rPr>
                        <a:t> 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AE" sz="1200" b="1" dirty="0">
                          <a:latin typeface="Sakkal Majalla"/>
                          <a:cs typeface="Sakkal Majalla"/>
                        </a:rPr>
                        <a:t>فئة الإعاقة : الإعاقة الذهنية</a:t>
                      </a:r>
                      <a:r>
                        <a:rPr lang="en-US" sz="1200" b="1" baseline="0" dirty="0">
                          <a:latin typeface="Sakkal Majalla"/>
                          <a:cs typeface="Sakkal Majalla"/>
                        </a:rPr>
                        <a:t> 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/>
                          <a:cs typeface="Sakkal Majalla"/>
                        </a:rPr>
                        <a:t>بيانات الهدف</a:t>
                      </a:r>
                      <a:endParaRPr lang="en-US" sz="1400" b="1" dirty="0">
                        <a:latin typeface="Sakkal Majalla"/>
                        <a:cs typeface="Sakkal Majall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032414">
                <a:tc gridSpan="3">
                  <a:txBody>
                    <a:bodyPr/>
                    <a:lstStyle/>
                    <a:p>
                      <a:pPr algn="r" rtl="1"/>
                      <a:endParaRPr lang="ar-AE" sz="14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: </a:t>
                      </a:r>
                      <a:r>
                        <a:rPr lang="ar-AE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أين أنا ؟</a:t>
                      </a:r>
                    </a:p>
                    <a:p>
                      <a:pPr algn="r" rtl="1"/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بقى على نهاية اليوم الدراسي حصة واحدة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هناك أبلغ المعلم طلابه بالبدء في عرض مشاريعهم أمام زملائهم. بدأ حمد بإعطائهم تلميحات عن عظمة دولته من ناحية قوة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التعليم،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قوة الرعاية الصحية و البنية التحتية . أكمل حمد أن بلده عبارة عن سبع إمارات كل إمارة تشتهر بشيء خاص بها . ردد الجميع :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الإمارات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العربية المتحدة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،و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هنا رفع حمد علم الامارات عاليا فخورا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يكون من هذا البلد الطيب .</a:t>
                      </a:r>
                    </a:p>
                    <a:p>
                      <a:pPr algn="r" rtl="1"/>
                      <a:endParaRPr lang="ar-AE" sz="14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فيديو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تعليمي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قيام دولة الامارات</a:t>
                      </a:r>
                    </a:p>
                    <a:p>
                      <a:pPr algn="r" rtl="1"/>
                      <a:endParaRPr lang="ar-AE" sz="14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https://www.youtube.com/watch?v=Aq13c_bQiCg</a:t>
                      </a:r>
                      <a:endParaRPr lang="ar-AE" sz="14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الأنشطة الصفية: </a:t>
                      </a:r>
                      <a:endParaRPr lang="en-US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ترديد النشيد الوطني مع المعلم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لبس الزي الرسمي خلال هذه الحصة.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تلوين علم الامارات أو تكوين علم دولة الامارات من قصاصات ورق.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ذكر </a:t>
                      </a: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المناسبات و </a:t>
                      </a: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الاجازات الرسمية الخاصة بدولة الامارات مثل عيد </a:t>
                      </a: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الاتحاد، </a:t>
                      </a: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يوم رفع </a:t>
                      </a: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العلم، </a:t>
                      </a: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يوم الشهيد</a:t>
                      </a:r>
                      <a:r>
                        <a:rPr lang="ar-AE" sz="1200" b="1" u="none" baseline="0" dirty="0">
                          <a:latin typeface="Sakkal Majalla"/>
                          <a:cs typeface="Sakkal Majalla"/>
                        </a:rPr>
                        <a:t> </a:t>
                      </a: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استخدام المعجون لتكوين علم الامارات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قص و لصق صور الشيخ خليفة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/>
                          <a:cs typeface="Sakkal Majalla"/>
                        </a:rPr>
                        <a:t>تلوين خريطة دولة الامارات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 smtClean="0">
                        <a:latin typeface="Sakkal Majalla"/>
                        <a:cs typeface="Sakkal Majalla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 smtClean="0">
                        <a:latin typeface="Sakkal Majalla"/>
                        <a:cs typeface="Sakkal Majalla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dirty="0" smtClean="0"/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dirty="0" smtClean="0"/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dirty="0" smtClean="0"/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dirty="0" smtClean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/>
                        <a:cs typeface="Sakkal Majalla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/>
                          <a:cs typeface="Sakkal Majalla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/>
                          <a:cs typeface="Sakkal Majalla"/>
                        </a:rPr>
                        <a:t> الطالب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92" y="3458694"/>
            <a:ext cx="3913313" cy="25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367490"/>
              </p:ext>
            </p:extLst>
          </p:nvPr>
        </p:nvGraphicFramePr>
        <p:xfrm>
          <a:off x="154021" y="162127"/>
          <a:ext cx="11829468" cy="6663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5436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الحصة الدراسية:</a:t>
                      </a:r>
                      <a:endParaRPr lang="ar-AE" sz="1400" b="1" u="none" baseline="0" dirty="0">
                        <a:latin typeface="Sakkal Majalla"/>
                        <a:cs typeface="Sakkal Majalla"/>
                      </a:endParaRPr>
                    </a:p>
                    <a:p>
                      <a:pPr algn="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الهدف الرئيسي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: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أن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يتعرف الطالب على خريطة دولة الإمارات و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موقعها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بين الدول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المجاورة.</a:t>
                      </a:r>
                      <a:endParaRPr lang="ar-AE" sz="14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يتعرف الطالب على </a:t>
                      </a: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سم رئيس الدول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يتعرف الطالب على علم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دولة الامارات</a:t>
                      </a:r>
                      <a:endParaRPr lang="ar-AE" sz="14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يتعرف الطالب على الزي الرسمي لدولة الامارات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بردد الطالب </a:t>
                      </a: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النشيد الوطني</a:t>
                      </a:r>
                      <a:endParaRPr lang="en-US" sz="14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يستخرج</a:t>
                      </a: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صورة رئيس الدولة من بين عدة صور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يستخرج</a:t>
                      </a: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علم دولة الامارات من بين عدة أعل</a:t>
                      </a: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ام</a:t>
                      </a:r>
                      <a:endParaRPr lang="en-US" sz="14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يميز الطالب الزي الرسمي لدولة الامارات من بين عدة أزياء رسمية</a:t>
                      </a:r>
                      <a:endParaRPr lang="ar-AE" sz="14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النشاط الرياضي : </a:t>
                      </a:r>
                    </a:p>
                    <a:p>
                      <a:pPr algn="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يقوم </a:t>
                      </a: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المعلم مع طلابه </a:t>
                      </a: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بأداء </a:t>
                      </a: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النشيد الوطني أمام الجميع في الطابور الصباحي</a:t>
                      </a:r>
                      <a:endParaRPr lang="ar-AE" sz="1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النشاط الفني: 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يقوم المعلم بعمل نشاط فني يشتمل على تلوين </a:t>
                      </a: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علم الامارات </a:t>
                      </a: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</a:t>
                      </a: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 و لصق ورق مقصص و </a:t>
                      </a: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تشكيل </a:t>
                      </a: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علم دولة الامارات .</a:t>
                      </a: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النشاط الموسيقى: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اغنية اماراتي </a:t>
                      </a:r>
                      <a:r>
                        <a:rPr lang="en-US" sz="1400" b="1" u="none" baseline="0" dirty="0" smtClean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  <a:hlinkClick r:id="rId3"/>
                        </a:rPr>
                        <a:t>https://www.youtube.com/watch?v=Qjk35TE23h4</a:t>
                      </a:r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/>
                        <a:cs typeface="Sakkal Majall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/>
                          <a:cs typeface="Sakkal Majalla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971">
                <a:tc>
                  <a:txBody>
                    <a:bodyPr/>
                    <a:lstStyle/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AE" sz="1400" b="1" kern="120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تطلب من الأسرة تلوين علم دولة الامارات أو تكوين علم من قصاصات ورق</a:t>
                      </a:r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400" b="1" kern="120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تصوير الطالب و هو بالزي الرسمي </a:t>
                      </a:r>
                      <a:endParaRPr lang="ar-AE" sz="1400" b="1" kern="1200" noProof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AE" sz="1400" b="1" baseline="0" dirty="0">
                          <a:latin typeface="Sakkal Majalla"/>
                          <a:cs typeface="Sakkal Majalla"/>
                        </a:rPr>
                        <a:t>الواجب المنزلي 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321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مجموعة تدريبات على الآيباد </a:t>
                      </a: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ar-AE" sz="1400" b="1" kern="120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تلوين علم دولة الامارات على الايباد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ar-AE" sz="1400" b="1" kern="120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SA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أفلام محاكاة عن </a:t>
                      </a:r>
                      <a:r>
                        <a:rPr lang="ar-AE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دولة الامارات  و رئيس الدولة و علمها </a:t>
                      </a:r>
                      <a:r>
                        <a:rPr lang="ar-SA" sz="14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واسئلة تحفيزية تابعه للأفلام ,قصة مع أسئلة</a:t>
                      </a:r>
                      <a:endParaRPr lang="ar-AE" sz="1400" b="1" kern="120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ar-SA" sz="1400" b="1" kern="120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en-US" sz="1200" b="1" baseline="0" dirty="0" smtClean="0">
                          <a:latin typeface="Sakkal Majalla"/>
                          <a:cs typeface="Sakkal Majalla"/>
                          <a:hlinkClick r:id="rId4"/>
                        </a:rPr>
                        <a:t>https://www.youtube.com/watch?v=_RFEYqR7tr0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/>
                          <a:cs typeface="Sakkal Majalla"/>
                        </a:rPr>
                        <a:t>تمارين الكترونية</a:t>
                      </a:r>
                      <a:endParaRPr lang="en-US" sz="1400" b="1" dirty="0">
                        <a:latin typeface="Sakkal Majalla"/>
                        <a:cs typeface="Sakkal Majall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281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متوسط : </a:t>
                      </a:r>
                      <a:r>
                        <a:rPr lang="ar-AE" sz="1200" b="1" baseline="0" dirty="0">
                          <a:latin typeface="Sakkal Majalla"/>
                          <a:cs typeface="Sakkal Majalla"/>
                        </a:rPr>
                        <a:t> </a:t>
                      </a:r>
                      <a:r>
                        <a:rPr lang="ar-AE" sz="1200" b="1" baseline="0" dirty="0" smtClean="0">
                          <a:latin typeface="Sakkal Majalla"/>
                          <a:cs typeface="Sakkal Majalla"/>
                        </a:rPr>
                        <a:t>تكمن الطالب من ذكر اسم الامارات و رئيسها و شكل علمها بمساعدة لفظية</a:t>
                      </a:r>
                      <a:r>
                        <a:rPr lang="ar-AE" sz="1200" b="1" baseline="0" dirty="0">
                          <a:latin typeface="Sakkal Majalla"/>
                          <a:cs typeface="Sakkal Majalla"/>
                        </a:rPr>
                        <a:t>   </a:t>
                      </a:r>
                      <a:r>
                        <a:rPr lang="ar-AE" sz="1200" b="1" baseline="0" dirty="0" smtClean="0">
                          <a:latin typeface="Sakkal Majalla"/>
                          <a:cs typeface="Sakkal Majalla"/>
                        </a:rPr>
                        <a:t>        </a:t>
                      </a:r>
                      <a:r>
                        <a:rPr lang="ar-AE" sz="1200" b="1" baseline="0" dirty="0">
                          <a:latin typeface="Sakkal Majalla"/>
                          <a:cs typeface="Sakkal Majalla"/>
                        </a:rPr>
                        <a:t> </a:t>
                      </a:r>
                      <a:r>
                        <a:rPr lang="ar-AE" sz="1200" b="1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جيد: </a:t>
                      </a:r>
                      <a:r>
                        <a:rPr lang="ar-SA" sz="1200" b="1" baseline="0" dirty="0">
                          <a:latin typeface="Sakkal Majalla"/>
                          <a:cs typeface="Sakkal Majalla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/>
                          <a:cs typeface="Sakkal Majalla"/>
                        </a:rPr>
                        <a:t>تكمن الطالب من ذكر اسم الامارات و رئيسها و شكل علمها </a:t>
                      </a:r>
                      <a:r>
                        <a:rPr lang="ar-SA" sz="1200" b="1" baseline="0" dirty="0" smtClean="0">
                          <a:latin typeface="Sakkal Majalla"/>
                          <a:cs typeface="Sakkal Majalla"/>
                        </a:rPr>
                        <a:t>خلال </a:t>
                      </a:r>
                      <a:r>
                        <a:rPr lang="ar-SA" sz="1200" b="1" baseline="0" dirty="0">
                          <a:latin typeface="Sakkal Majalla"/>
                          <a:cs typeface="Sakkal Majalla"/>
                        </a:rPr>
                        <a:t>الإيماء أو التعبير  </a:t>
                      </a:r>
                      <a:r>
                        <a:rPr lang="ar-SA" sz="1200" b="1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 </a:t>
                      </a:r>
                      <a:r>
                        <a:rPr lang="ar-AE" sz="1200" b="1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مرتفع:</a:t>
                      </a:r>
                      <a:r>
                        <a:rPr lang="ar-AE" sz="1200" b="1" baseline="0" dirty="0">
                          <a:latin typeface="Sakkal Majalla"/>
                          <a:cs typeface="Sakkal Majalla"/>
                        </a:rPr>
                        <a:t>  </a:t>
                      </a:r>
                      <a:r>
                        <a:rPr lang="ar-AE" sz="1200" b="1" baseline="0" dirty="0" smtClean="0">
                          <a:latin typeface="Sakkal Majalla"/>
                          <a:cs typeface="Sakkal Majalla"/>
                        </a:rPr>
                        <a:t>تكمن الطالب من ذكر اسم الامارات و رئيسها و شكل علمها بدون مساعدة</a:t>
                      </a:r>
                      <a:endParaRPr lang="ar-AE" sz="1200" b="1" baseline="0" dirty="0">
                        <a:latin typeface="Sakkal Majalla"/>
                        <a:cs typeface="Sakkal Majall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/>
                          <a:cs typeface="Sakkal Majalla"/>
                        </a:rPr>
                        <a:t>التقييم</a:t>
                      </a:r>
                      <a:endParaRPr lang="en-US" sz="1400" b="1" dirty="0">
                        <a:latin typeface="Sakkal Majalla"/>
                        <a:cs typeface="Sakkal Majall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050621" y="6356350"/>
            <a:ext cx="303179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90274">
            <a:off x="357223" y="908920"/>
            <a:ext cx="4274088" cy="734415"/>
          </a:xfrm>
        </p:spPr>
        <p:txBody>
          <a:bodyPr>
            <a:normAutofit/>
          </a:bodyPr>
          <a:lstStyle/>
          <a:p>
            <a:pPr algn="ctr" rtl="1"/>
            <a:r>
              <a:rPr lang="ar-AE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أنشطة صفية </a:t>
            </a:r>
            <a:endParaRPr lang="ar-AE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Sakkal Majalla"/>
                <a:cs typeface="Sakkal Majalla"/>
              </a:rPr>
              <a:t>     نقاط مهمة في الحصة الدرسية</a:t>
            </a:r>
            <a:endParaRPr lang="ar-AE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28 November 2020</a:t>
            </a:fld>
            <a:endParaRPr lang="en-US" noProof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 txBox="1">
            <a:spLocks/>
          </p:cNvSpPr>
          <p:nvPr/>
        </p:nvSpPr>
        <p:spPr>
          <a:xfrm>
            <a:off x="838200" y="3402717"/>
            <a:ext cx="3913188" cy="224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تحفيز 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على التفاعل مع المعلمة.</a:t>
            </a:r>
          </a:p>
          <a:p>
            <a:pPr algn="r" rtl="1"/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الفروق الفردية للحالات وإن تشابهت نسبة الذكاء والتقييم.</a:t>
            </a:r>
          </a:p>
          <a:p>
            <a:pPr algn="r" rtl="1"/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إعطاء 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طالب حقه من الحصة .</a:t>
            </a:r>
          </a:p>
          <a:p>
            <a:pPr algn="r" rtl="1"/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تقسيم 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الحصة إلى عمل جماعي وفردي .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الدمج بين الأساليب لتحقيق أقصى فائدة ممكنة.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388" r="14388"/>
          <a:stretch>
            <a:fillRect/>
          </a:stretch>
        </p:blipFill>
        <p:spPr>
          <a:xfrm rot="720000">
            <a:off x="6797866" y="732748"/>
            <a:ext cx="3997755" cy="42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124" y="536575"/>
            <a:ext cx="5477852" cy="831850"/>
          </a:xfrm>
        </p:spPr>
        <p:txBody>
          <a:bodyPr/>
          <a:lstStyle/>
          <a:p>
            <a:pPr algn="r">
              <a:defRPr/>
            </a:pPr>
            <a:r>
              <a:rPr lang="ar-AE" dirty="0" smtClean="0"/>
              <a:t>خريطة دولة الامارات و </a:t>
            </a:r>
            <a:r>
              <a:rPr lang="ar-AE" dirty="0" smtClean="0"/>
              <a:t>موقعها </a:t>
            </a:r>
            <a:r>
              <a:rPr lang="ar-AE" dirty="0" smtClean="0"/>
              <a:t>بين </a:t>
            </a:r>
            <a:r>
              <a:rPr lang="ar-AE" dirty="0" smtClean="0"/>
              <a:t>الدول المجاورة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8BE877B-FF2C-4B48-8735-CB6C0BD6259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29" y="1480493"/>
            <a:ext cx="6271846" cy="505841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69" y="1143001"/>
            <a:ext cx="2514600" cy="204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69" y="3684923"/>
            <a:ext cx="2478255" cy="25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723" y="1144283"/>
            <a:ext cx="4495799" cy="832104"/>
          </a:xfrm>
        </p:spPr>
        <p:txBody>
          <a:bodyPr/>
          <a:lstStyle/>
          <a:p>
            <a:pPr algn="r" rtl="1"/>
            <a:r>
              <a:rPr lang="ar-AE" dirty="0" smtClean="0"/>
              <a:t>رئيس دولة الامارات الشيخ خليفة </a:t>
            </a:r>
            <a:r>
              <a:rPr lang="ar-AE" dirty="0" smtClean="0"/>
              <a:t>بن زايد آل نهيان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5541242-B2F4-4E44-A0A5-4D1B69318DE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2" descr="الشيخ خليفة بن زايد آل نهيان ... مسيرة من النجاح والازدهار على خطى الوالد  المؤسس | ماي بيوت"/>
          <p:cNvPicPr>
            <a:picLocks noGrp="1" noChangeAspect="1" noChangeArrowheads="1"/>
          </p:cNvPicPr>
          <p:nvPr>
            <p:ph type="media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29" y="2553232"/>
            <a:ext cx="8705850" cy="37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024" y="687083"/>
            <a:ext cx="2195146" cy="832104"/>
          </a:xfrm>
        </p:spPr>
        <p:txBody>
          <a:bodyPr/>
          <a:lstStyle/>
          <a:p>
            <a:pPr algn="ctr" rtl="1"/>
            <a:r>
              <a:rPr lang="ar-AE" dirty="0" smtClean="0"/>
              <a:t>علم دولة الامارات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5541242-B2F4-4E44-A0A5-4D1B69318DE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Media Placeholder 4" descr="محافظة مأرب- الإمارات تدين استهداف الحوثيين للمنشآت المدنية في السعودية  واليمن بالصواريخ الباليستية"/>
          <p:cNvPicPr>
            <a:picLocks noGrp="1" noChangeAspect="1" noChangeArrowheads="1"/>
          </p:cNvPicPr>
          <p:nvPr>
            <p:ph type="media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92" y="2071199"/>
            <a:ext cx="6723011" cy="44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838" y="563990"/>
            <a:ext cx="3095010" cy="832104"/>
          </a:xfrm>
        </p:spPr>
        <p:txBody>
          <a:bodyPr/>
          <a:lstStyle/>
          <a:p>
            <a:pPr algn="r"/>
            <a:r>
              <a:rPr lang="ar-AE" dirty="0" smtClean="0"/>
              <a:t>الزي الرسمي للرجال و النساء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5541242-B2F4-4E44-A0A5-4D1B69318D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type="media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70" y="1549289"/>
            <a:ext cx="3974123" cy="4160635"/>
          </a:xfrm>
        </p:spPr>
      </p:pic>
    </p:spTree>
    <p:extLst>
      <p:ext uri="{BB962C8B-B14F-4D97-AF65-F5344CB8AC3E}">
        <p14:creationId xmlns:p14="http://schemas.microsoft.com/office/powerpoint/2010/main" val="20408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776" y="405729"/>
            <a:ext cx="3798278" cy="832104"/>
          </a:xfrm>
        </p:spPr>
        <p:txBody>
          <a:bodyPr/>
          <a:lstStyle/>
          <a:p>
            <a:r>
              <a:rPr lang="ar-AE" dirty="0" smtClean="0"/>
              <a:t>ضع     على صورة الشيخ خليفة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5541242-B2F4-4E44-A0A5-4D1B69318DE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9" y="157942"/>
            <a:ext cx="6230958" cy="663054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698688"/>
            <a:ext cx="272561" cy="2461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http://schemas.microsoft.com/office/2006/documentManagement/types"/>
    <ds:schemaRef ds:uri="0860e916-1933-4f54-bf75-902e7a9d18b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0860e916-1933-4f54-bf75-902e7a9d18bb"/>
    <ds:schemaRef ds:uri="c1803469-1359-4921-b8b2-4aa11e6de6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591</Words>
  <Application>Microsoft Office PowerPoint</Application>
  <PresentationFormat>Widescreen</PresentationFormat>
  <Paragraphs>94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يسمي اسم وطنه ( الإمارات ) ورئيس الدولة والزي الرسمي لدولة الإمارات و علمها</vt:lpstr>
      <vt:lpstr>PowerPoint Presentation</vt:lpstr>
      <vt:lpstr>PowerPoint Presentation</vt:lpstr>
      <vt:lpstr>أنشطة صفية </vt:lpstr>
      <vt:lpstr>خريطة دولة الامارات و موقعها بين الدول المجاورة</vt:lpstr>
      <vt:lpstr>رئيس دولة الامارات الشيخ خليفة بن زايد آل نهيان</vt:lpstr>
      <vt:lpstr>علم دولة الامارات </vt:lpstr>
      <vt:lpstr>الزي الرسمي للرجال و النساء</vt:lpstr>
      <vt:lpstr>ضع     على صورة الشيخ خليفة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YUSRA ABDULLA NASER SHAAYA</cp:lastModifiedBy>
  <cp:revision>169</cp:revision>
  <dcterms:created xsi:type="dcterms:W3CDTF">2020-07-26T19:33:45Z</dcterms:created>
  <dcterms:modified xsi:type="dcterms:W3CDTF">2020-11-28T19:01:04Z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