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20"/>
  </p:notesMasterIdLst>
  <p:sldIdLst>
    <p:sldId id="282" r:id="rId7"/>
    <p:sldId id="277" r:id="rId8"/>
    <p:sldId id="268" r:id="rId9"/>
    <p:sldId id="269" r:id="rId10"/>
    <p:sldId id="275" r:id="rId11"/>
    <p:sldId id="271" r:id="rId12"/>
    <p:sldId id="279" r:id="rId13"/>
    <p:sldId id="280" r:id="rId14"/>
    <p:sldId id="281" r:id="rId15"/>
    <p:sldId id="272" r:id="rId16"/>
    <p:sldId id="276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AB59-0B59-4CBF-AE1B-1530E6AF44C7}" v="25" dt="2021-01-18T16:30:26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e memo" userId="bc15edd56c342683" providerId="LiveId" clId="{103CAB59-0B59-4CBF-AE1B-1530E6AF44C7}"/>
    <pc:docChg chg="custSel modSld">
      <pc:chgData name="meme memo" userId="bc15edd56c342683" providerId="LiveId" clId="{103CAB59-0B59-4CBF-AE1B-1530E6AF44C7}" dt="2021-01-18T16:31:53.626" v="424" actId="20577"/>
      <pc:docMkLst>
        <pc:docMk/>
      </pc:docMkLst>
      <pc:sldChg chg="addSp delSp modSp mod">
        <pc:chgData name="meme memo" userId="bc15edd56c342683" providerId="LiveId" clId="{103CAB59-0B59-4CBF-AE1B-1530E6AF44C7}" dt="2021-01-18T11:23:03.616" v="33" actId="14100"/>
        <pc:sldMkLst>
          <pc:docMk/>
          <pc:sldMk cId="175798623" sldId="268"/>
        </pc:sldMkLst>
        <pc:spChg chg="del">
          <ac:chgData name="meme memo" userId="bc15edd56c342683" providerId="LiveId" clId="{103CAB59-0B59-4CBF-AE1B-1530E6AF44C7}" dt="2021-01-18T11:22:18.491" v="25"/>
          <ac:spMkLst>
            <pc:docMk/>
            <pc:sldMk cId="175798623" sldId="268"/>
            <ac:spMk id="3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1:22:45.167" v="29"/>
          <ac:spMkLst>
            <pc:docMk/>
            <pc:sldMk cId="175798623" sldId="268"/>
            <ac:spMk id="11" creationId="{57DDB79F-D18A-4179-99F1-687E623C67CD}"/>
          </ac:spMkLst>
        </pc:spChg>
        <pc:picChg chg="add del mod">
          <ac:chgData name="meme memo" userId="bc15edd56c342683" providerId="LiveId" clId="{103CAB59-0B59-4CBF-AE1B-1530E6AF44C7}" dt="2021-01-18T11:22:22.803" v="28" actId="21"/>
          <ac:picMkLst>
            <pc:docMk/>
            <pc:sldMk cId="175798623" sldId="268"/>
            <ac:picMk id="9" creationId="{AB06B378-9551-4F07-9A5E-2280F6AF997C}"/>
          </ac:picMkLst>
        </pc:picChg>
        <pc:picChg chg="add mod modCrop">
          <ac:chgData name="meme memo" userId="bc15edd56c342683" providerId="LiveId" clId="{103CAB59-0B59-4CBF-AE1B-1530E6AF44C7}" dt="2021-01-18T11:23:03.616" v="33" actId="14100"/>
          <ac:picMkLst>
            <pc:docMk/>
            <pc:sldMk cId="175798623" sldId="268"/>
            <ac:picMk id="13" creationId="{1171D215-6416-4F36-B78E-CDD19E49D016}"/>
          </ac:picMkLst>
        </pc:picChg>
      </pc:sldChg>
      <pc:sldChg chg="modSp mod">
        <pc:chgData name="meme memo" userId="bc15edd56c342683" providerId="LiveId" clId="{103CAB59-0B59-4CBF-AE1B-1530E6AF44C7}" dt="2021-01-18T11:27:30.451" v="147" actId="20577"/>
        <pc:sldMkLst>
          <pc:docMk/>
          <pc:sldMk cId="684718468" sldId="269"/>
        </pc:sldMkLst>
        <pc:spChg chg="mod">
          <ac:chgData name="meme memo" userId="bc15edd56c342683" providerId="LiveId" clId="{103CAB59-0B59-4CBF-AE1B-1530E6AF44C7}" dt="2021-01-18T11:26:23.918" v="142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04.477" v="141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17.465" v="137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39.854" v="139" actId="122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56.083" v="144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1:27:30.451" v="147" actId="20577"/>
          <ac:spMkLst>
            <pc:docMk/>
            <pc:sldMk cId="684718468" sldId="269"/>
            <ac:spMk id="14" creationId="{00000000-0000-0000-0000-000000000000}"/>
          </ac:spMkLst>
        </pc:spChg>
        <pc:graphicFrameChg chg="mod modGraphic">
          <ac:chgData name="meme memo" userId="bc15edd56c342683" providerId="LiveId" clId="{103CAB59-0B59-4CBF-AE1B-1530E6AF44C7}" dt="2021-01-18T11:23:49.328" v="107" actId="2057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addSp delSp modSp mod">
        <pc:chgData name="meme memo" userId="bc15edd56c342683" providerId="LiveId" clId="{103CAB59-0B59-4CBF-AE1B-1530E6AF44C7}" dt="2021-01-18T16:00:16.561" v="264" actId="113"/>
        <pc:sldMkLst>
          <pc:docMk/>
          <pc:sldMk cId="2823766337" sldId="271"/>
        </pc:sldMkLst>
        <pc:spChg chg="mod">
          <ac:chgData name="meme memo" userId="bc15edd56c342683" providerId="LiveId" clId="{103CAB59-0B59-4CBF-AE1B-1530E6AF44C7}" dt="2021-01-18T15:54:24.988" v="236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16.561" v="264" actId="113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5:54:02.507" v="234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59.129" v="244" actId="122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25.921" v="255" actId="122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48.949" v="258" actId="20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34.558" v="241" actId="113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02.371" v="238" actId="20577"/>
          <ac:spMkLst>
            <pc:docMk/>
            <pc:sldMk cId="2823766337" sldId="271"/>
            <ac:spMk id="17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5:58:48.321" v="251"/>
          <ac:spMkLst>
            <pc:docMk/>
            <pc:sldMk cId="2823766337" sldId="271"/>
            <ac:spMk id="18" creationId="{120A7602-E8B2-4030-8D8A-B6922AED9E54}"/>
          </ac:spMkLst>
        </pc:spChg>
        <pc:picChg chg="add del">
          <ac:chgData name="meme memo" userId="bc15edd56c342683" providerId="LiveId" clId="{103CAB59-0B59-4CBF-AE1B-1530E6AF44C7}" dt="2021-01-18T15:58:41.508" v="249"/>
          <ac:picMkLst>
            <pc:docMk/>
            <pc:sldMk cId="2823766337" sldId="271"/>
            <ac:picMk id="3" creationId="{FCA2D48E-8DE8-46D6-BB4B-9CC26DEC7384}"/>
          </ac:picMkLst>
        </pc:picChg>
      </pc:sldChg>
      <pc:sldChg chg="addSp modSp mod">
        <pc:chgData name="meme memo" userId="bc15edd56c342683" providerId="LiveId" clId="{103CAB59-0B59-4CBF-AE1B-1530E6AF44C7}" dt="2021-01-18T16:29:20.586" v="383" actId="14100"/>
        <pc:sldMkLst>
          <pc:docMk/>
          <pc:sldMk cId="2840331099" sldId="272"/>
        </pc:sldMkLst>
        <pc:spChg chg="mod">
          <ac:chgData name="meme memo" userId="bc15edd56c342683" providerId="LiveId" clId="{103CAB59-0B59-4CBF-AE1B-1530E6AF44C7}" dt="2021-01-18T16:29:15.748" v="382" actId="20577"/>
          <ac:spMkLst>
            <pc:docMk/>
            <pc:sldMk cId="2840331099" sldId="272"/>
            <ac:spMk id="13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9:20.586" v="383" actId="14100"/>
          <ac:picMkLst>
            <pc:docMk/>
            <pc:sldMk cId="2840331099" sldId="272"/>
            <ac:picMk id="3" creationId="{2BB1D915-D108-4D23-9BD0-F0FFBC0E4475}"/>
          </ac:picMkLst>
        </pc:picChg>
      </pc:sldChg>
      <pc:sldChg chg="addSp modSp mod">
        <pc:chgData name="meme memo" userId="bc15edd56c342683" providerId="LiveId" clId="{103CAB59-0B59-4CBF-AE1B-1530E6AF44C7}" dt="2021-01-18T16:27:58.483" v="365" actId="1440"/>
        <pc:sldMkLst>
          <pc:docMk/>
          <pc:sldMk cId="564212635" sldId="273"/>
        </pc:sldMkLst>
        <pc:spChg chg="mod">
          <ac:chgData name="meme memo" userId="bc15edd56c342683" providerId="LiveId" clId="{103CAB59-0B59-4CBF-AE1B-1530E6AF44C7}" dt="2021-01-18T16:27:52.870" v="364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7:58.483" v="365" actId="1440"/>
          <ac:picMkLst>
            <pc:docMk/>
            <pc:sldMk cId="564212635" sldId="273"/>
            <ac:picMk id="3" creationId="{6547ACD7-AA35-4E3E-9642-60958B021617}"/>
          </ac:picMkLst>
        </pc:picChg>
      </pc:sldChg>
      <pc:sldChg chg="addSp modSp mod">
        <pc:chgData name="meme memo" userId="bc15edd56c342683" providerId="LiveId" clId="{103CAB59-0B59-4CBF-AE1B-1530E6AF44C7}" dt="2021-01-18T16:31:04.030" v="421" actId="20577"/>
        <pc:sldMkLst>
          <pc:docMk/>
          <pc:sldMk cId="381834176" sldId="274"/>
        </pc:sldMkLst>
        <pc:spChg chg="mod">
          <ac:chgData name="meme memo" userId="bc15edd56c342683" providerId="LiveId" clId="{103CAB59-0B59-4CBF-AE1B-1530E6AF44C7}" dt="2021-01-18T16:31:04.030" v="421" actId="20577"/>
          <ac:spMkLst>
            <pc:docMk/>
            <pc:sldMk cId="381834176" sldId="274"/>
            <ac:spMk id="7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30:43.356" v="390" actId="1440"/>
          <ac:picMkLst>
            <pc:docMk/>
            <pc:sldMk cId="381834176" sldId="274"/>
            <ac:picMk id="3" creationId="{93DC0FA1-4DAA-4D94-A592-28D274EC7667}"/>
          </ac:picMkLst>
        </pc:picChg>
      </pc:sldChg>
      <pc:sldChg chg="modSp mod">
        <pc:chgData name="meme memo" userId="bc15edd56c342683" providerId="LiveId" clId="{103CAB59-0B59-4CBF-AE1B-1530E6AF44C7}" dt="2021-01-18T16:00:28.537" v="266" actId="113"/>
        <pc:sldMkLst>
          <pc:docMk/>
          <pc:sldMk cId="660835529" sldId="275"/>
        </pc:sldMkLst>
        <pc:spChg chg="mod">
          <ac:chgData name="meme memo" userId="bc15edd56c342683" providerId="LiveId" clId="{103CAB59-0B59-4CBF-AE1B-1530E6AF44C7}" dt="2021-01-18T16:00:09.320" v="262" actId="20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0:42.864" v="226" actId="122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28.537" v="266" actId="113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1:53.924" v="230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Graphic">
          <ac:chgData name="meme memo" userId="bc15edd56c342683" providerId="LiveId" clId="{103CAB59-0B59-4CBF-AE1B-1530E6AF44C7}" dt="2021-01-18T11:27:54.279" v="222" actId="20577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28:14.104" v="366" actId="1440"/>
        <pc:sldMkLst>
          <pc:docMk/>
          <pc:sldMk cId="3618170590" sldId="276"/>
        </pc:sldMkLst>
        <pc:spChg chg="mod">
          <ac:chgData name="meme memo" userId="bc15edd56c342683" providerId="LiveId" clId="{103CAB59-0B59-4CBF-AE1B-1530E6AF44C7}" dt="2021-01-18T16:14:07.443" v="333" actId="20577"/>
          <ac:spMkLst>
            <pc:docMk/>
            <pc:sldMk cId="3618170590" sldId="276"/>
            <ac:spMk id="13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28:14.104" v="366" actId="1440"/>
          <ac:picMkLst>
            <pc:docMk/>
            <pc:sldMk cId="3618170590" sldId="276"/>
            <ac:picMk id="3" creationId="{271A78A1-5408-428A-AD6E-C2468E1A732A}"/>
          </ac:picMkLst>
        </pc:picChg>
      </pc:sldChg>
      <pc:sldChg chg="modSp mod">
        <pc:chgData name="meme memo" userId="bc15edd56c342683" providerId="LiveId" clId="{103CAB59-0B59-4CBF-AE1B-1530E6AF44C7}" dt="2021-01-18T11:24:45.332" v="135" actId="20577"/>
        <pc:sldMkLst>
          <pc:docMk/>
          <pc:sldMk cId="1103479166" sldId="277"/>
        </pc:sldMkLst>
        <pc:graphicFrameChg chg="mod modGraphic">
          <ac:chgData name="meme memo" userId="bc15edd56c342683" providerId="LiveId" clId="{103CAB59-0B59-4CBF-AE1B-1530E6AF44C7}" dt="2021-01-18T11:24:45.332" v="135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01:56.356" v="275" actId="1076"/>
        <pc:sldMkLst>
          <pc:docMk/>
          <pc:sldMk cId="2257521461" sldId="279"/>
        </pc:sldMkLst>
        <pc:picChg chg="add mod">
          <ac:chgData name="meme memo" userId="bc15edd56c342683" providerId="LiveId" clId="{103CAB59-0B59-4CBF-AE1B-1530E6AF44C7}" dt="2021-01-18T16:01:56.356" v="275" actId="1076"/>
          <ac:picMkLst>
            <pc:docMk/>
            <pc:sldMk cId="2257521461" sldId="279"/>
            <ac:picMk id="3" creationId="{05BDC3A5-4890-445C-BAB2-8962DABDE744}"/>
          </ac:picMkLst>
        </pc:picChg>
      </pc:sldChg>
      <pc:sldChg chg="addSp modSp mod">
        <pc:chgData name="meme memo" userId="bc15edd56c342683" providerId="LiveId" clId="{103CAB59-0B59-4CBF-AE1B-1530E6AF44C7}" dt="2021-01-18T16:09:06.173" v="289" actId="14100"/>
        <pc:sldMkLst>
          <pc:docMk/>
          <pc:sldMk cId="3545667071" sldId="280"/>
        </pc:sldMkLst>
        <pc:spChg chg="mod">
          <ac:chgData name="meme memo" userId="bc15edd56c342683" providerId="LiveId" clId="{103CAB59-0B59-4CBF-AE1B-1530E6AF44C7}" dt="2021-01-18T16:08:14.364" v="282" actId="1076"/>
          <ac:spMkLst>
            <pc:docMk/>
            <pc:sldMk cId="3545667071" sldId="280"/>
            <ac:spMk id="8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09:06.173" v="289" actId="14100"/>
          <ac:picMkLst>
            <pc:docMk/>
            <pc:sldMk cId="3545667071" sldId="280"/>
            <ac:picMk id="4" creationId="{B4D02B5B-0BEF-44B0-98D8-2BFAD5A189E5}"/>
          </ac:picMkLst>
        </pc:picChg>
      </pc:sldChg>
      <pc:sldChg chg="addSp modSp mod">
        <pc:chgData name="meme memo" userId="bc15edd56c342683" providerId="LiveId" clId="{103CAB59-0B59-4CBF-AE1B-1530E6AF44C7}" dt="2021-01-18T16:10:51.548" v="300" actId="14100"/>
        <pc:sldMkLst>
          <pc:docMk/>
          <pc:sldMk cId="2937767039" sldId="281"/>
        </pc:sldMkLst>
        <pc:spChg chg="mod">
          <ac:chgData name="meme memo" userId="bc15edd56c342683" providerId="LiveId" clId="{103CAB59-0B59-4CBF-AE1B-1530E6AF44C7}" dt="2021-01-18T16:10:45.897" v="299" actId="1076"/>
          <ac:spMkLst>
            <pc:docMk/>
            <pc:sldMk cId="2937767039" sldId="281"/>
            <ac:spMk id="5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10:51.548" v="300" actId="14100"/>
          <ac:picMkLst>
            <pc:docMk/>
            <pc:sldMk cId="2937767039" sldId="281"/>
            <ac:picMk id="3" creationId="{032A75D6-3247-45D5-8765-CB536CC1F4C9}"/>
          </ac:picMkLst>
        </pc:picChg>
      </pc:sldChg>
      <pc:sldChg chg="addSp delSp modSp mod">
        <pc:chgData name="meme memo" userId="bc15edd56c342683" providerId="LiveId" clId="{103CAB59-0B59-4CBF-AE1B-1530E6AF44C7}" dt="2021-01-18T16:31:53.626" v="424" actId="20577"/>
        <pc:sldMkLst>
          <pc:docMk/>
          <pc:sldMk cId="97995110" sldId="282"/>
        </pc:sldMkLst>
        <pc:spChg chg="mod">
          <ac:chgData name="meme memo" userId="bc15edd56c342683" providerId="LiveId" clId="{103CAB59-0B59-4CBF-AE1B-1530E6AF44C7}" dt="2021-01-18T16:31:53.626" v="424" actId="20577"/>
          <ac:spMkLst>
            <pc:docMk/>
            <pc:sldMk cId="97995110" sldId="282"/>
            <ac:spMk id="2" creationId="{2FF535A0-9A52-40AD-972C-D0F96C905295}"/>
          </ac:spMkLst>
        </pc:spChg>
        <pc:spChg chg="add del mod">
          <ac:chgData name="meme memo" userId="bc15edd56c342683" providerId="LiveId" clId="{103CAB59-0B59-4CBF-AE1B-1530E6AF44C7}" dt="2021-01-18T11:20:50.884" v="1"/>
          <ac:spMkLst>
            <pc:docMk/>
            <pc:sldMk cId="97995110" sldId="282"/>
            <ac:spMk id="4" creationId="{82A57952-200E-4AA9-BFF3-14A0E3C17C06}"/>
          </ac:spMkLst>
        </pc:spChg>
        <pc:picChg chg="add mod">
          <ac:chgData name="meme memo" userId="bc15edd56c342683" providerId="LiveId" clId="{103CAB59-0B59-4CBF-AE1B-1530E6AF44C7}" dt="2021-01-18T11:20:55.374" v="2" actId="1076"/>
          <ac:picMkLst>
            <pc:docMk/>
            <pc:sldMk cId="97995110" sldId="282"/>
            <ac:picMk id="7" creationId="{B8F8F97B-6716-44CE-99B3-9C5CBFE6DE3C}"/>
          </ac:picMkLst>
        </pc:picChg>
        <pc:picChg chg="del">
          <ac:chgData name="meme memo" userId="bc15edd56c342683" providerId="LiveId" clId="{103CAB59-0B59-4CBF-AE1B-1530E6AF44C7}" dt="2021-01-18T11:20:21.843" v="0" actId="21"/>
          <ac:picMkLst>
            <pc:docMk/>
            <pc:sldMk cId="97995110" sldId="282"/>
            <ac:picMk id="9" creationId="{F1EACC03-9DC7-4C77-9BAE-11CBF767B5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939-C65B-435F-A377-B2B28925476B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2681-0E01-44C4-A440-3749A99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17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25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25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25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7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2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25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25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25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25 January 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30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08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AC49-1D2F-45D0-9AD1-1EAEC22289F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68tbhpl1C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youtube.com/watch?v=RyLzsQKFpB0" TargetMode="External"/><Relationship Id="rId5" Type="http://schemas.openxmlformats.org/officeDocument/2006/relationships/hyperlink" Target="https://www.youtube.com/watch?v=gfUE5ajf-YQ" TargetMode="External"/><Relationship Id="rId4" Type="http://schemas.openxmlformats.org/officeDocument/2006/relationships/hyperlink" Target="https://www.youtube.com/watch?v=kEMDK9TI6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ytap.it/activities/g3jdb/pla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youtube.com/watch?v=IRw6OlFkt2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oikLgr6V8" TargetMode="External"/><Relationship Id="rId2" Type="http://schemas.openxmlformats.org/officeDocument/2006/relationships/hyperlink" Target="https://www.youtube.com/watch?v=LWq_8Z3RsBw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youtube.com/watch?v=w0AI4s6g49Y" TargetMode="External"/><Relationship Id="rId4" Type="http://schemas.openxmlformats.org/officeDocument/2006/relationships/hyperlink" Target="https://www.youtube.com/watch?v=z7ymrgPVYw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16818" y="2613377"/>
            <a:ext cx="5181842" cy="1856750"/>
          </a:xfrm>
        </p:spPr>
        <p:txBody>
          <a:bodyPr>
            <a:normAutofit/>
          </a:bodyPr>
          <a:lstStyle/>
          <a:p>
            <a:pPr algn="r" rtl="1" fontAlgn="b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يلتزم بأنظمة المركز أو المدرسة التابع له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63969">
            <a:off x="7592154" y="4866492"/>
            <a:ext cx="4799595" cy="1328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b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أ.إبتسام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بامطرف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أ.احلام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الرشيدي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أ.ميثاء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السيد احمد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180" y="292122"/>
            <a:ext cx="1322947" cy="1213209"/>
          </a:xfrm>
          <a:prstGeom prst="rect">
            <a:avLst/>
          </a:prstGeom>
        </p:spPr>
      </p:pic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1" y="1108516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9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9287" y="39979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قص ثم ألصق </a:t>
            </a:r>
            <a:r>
              <a:rPr lang="ar-AE" sz="1600" dirty="0">
                <a:latin typeface="Sakkal Majalla"/>
                <a:cs typeface="Sakkal Majalla"/>
              </a:rPr>
              <a:t>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BB1D915-D108-4D23-9BD0-F0FFBC0E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60" y="1062036"/>
            <a:ext cx="5313872" cy="54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9287" y="39979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اقرأ </a:t>
            </a:r>
            <a:r>
              <a:rPr lang="ar-AE" dirty="0"/>
              <a:t>بعض القوانين المدرسية </a:t>
            </a:r>
            <a:r>
              <a:rPr lang="ar-AE" sz="1600" dirty="0">
                <a:latin typeface="Sakkal Majalla"/>
                <a:cs typeface="Sakkal Majalla"/>
              </a:rPr>
              <a:t>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1A78A1-5408-428A-AD6E-C2468E1A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/>
        </p:blipFill>
        <p:spPr>
          <a:xfrm>
            <a:off x="3477443" y="1104182"/>
            <a:ext cx="4989463" cy="5373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817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84270" y="350198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ضع دائرة حول السلوك الصحيح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47ACD7-AA35-4E3E-9642-60958B021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19212"/>
            <a:ext cx="7010400" cy="4805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421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364180" y="879202"/>
            <a:ext cx="3604181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ابحث عن السلوك الصحيح </a:t>
            </a:r>
            <a:endParaRPr lang="ar-AE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DC0FA1-4DAA-4D94-A592-28D274EC7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1966912"/>
            <a:ext cx="7762875" cy="438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Simple Red Checkmark Clipart | i2Clipart - Royalty Free Public Domain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734"/>
            <a:ext cx="1074477" cy="11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75083"/>
              </p:ext>
            </p:extLst>
          </p:nvPr>
        </p:nvGraphicFramePr>
        <p:xfrm>
          <a:off x="178942" y="452968"/>
          <a:ext cx="11906451" cy="545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0715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أ. </a:t>
                      </a:r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يسرى شايع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أ.ابتسام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بامطرف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أ.احلام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الرشيدي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أ.ميثاء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السيد احمد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يلتزم  بأنظمة المركز أو المدرسة  التابع له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 fontAlgn="b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</a:t>
                      </a:r>
                      <a:r>
                        <a:rPr lang="ar-AE" sz="1200" b="1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</a:t>
                      </a:r>
                      <a:r>
                        <a:rPr lang="ar-AE" sz="1200" b="1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:(2001)  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العمرية:7-8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الإعاقة الذهنية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509579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درس القوانين الصفية: 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 بداية العام الدراسي ، دخلت معلمة الصف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ورحبت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بطلابها وعرضت عليهم لوحة </a:t>
                      </a:r>
                      <a:r>
                        <a:rPr lang="ar-AE" sz="1200" b="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الأنظمة الصفية والمدرسية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، وطلبت منهم الانتباه </a:t>
                      </a:r>
                      <a:r>
                        <a:rPr lang="ar-AE" sz="1200" b="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واتباع هذه الأنظمة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، 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وقالت لهم : أولاً : ارفع يدك عند رغبتك في الاجابة على سؤال كي تعطي فرصة لغيرك بالمشاركة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ثانياً : احترم زملاءك وتصرف معهم بشكل لائق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ثالثاً : 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حافظ على نظافة صفك ونظافة مرافق </a:t>
                      </a:r>
                      <a:r>
                        <a:rPr lang="ar-AE" sz="1200" b="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المدرسة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رابعاً تعاون مع زملائك وشاركهم في اللعب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الجماعي . ثم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بدأت بالدرس وطرحت سؤالاً على طلابها ، فرفعوا 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أيديهم عالياً بكل نظام  وهدوء ، فقالت أحسنتم يا أحبائي كونوا منظمين دائماً .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 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 أن يتعرف الطالب على القوانين الصفية .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 أن يتبع الطالب القوانين الصفي .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2- أن يصف الطالب معني القوانين الصفية .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 أن يشارك الطالب زملائه في اللعب الجماعي .</a:t>
                      </a:r>
                    </a:p>
                    <a:p>
                      <a:pPr algn="r" rtl="1"/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 أن يبادر الطالب في تقديم المساعدة للآخرين .</a:t>
                      </a:r>
                    </a:p>
                    <a:p>
                      <a:pPr algn="r" rtl="1"/>
                      <a:endParaRPr lang="ar-AE" sz="12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كتاب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25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8" y="2764310"/>
            <a:ext cx="3064115" cy="1724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5" y="3739190"/>
            <a:ext cx="2665881" cy="14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847707" y="1117567"/>
            <a:ext cx="3623051" cy="381075"/>
          </a:xfrm>
        </p:spPr>
        <p:txBody>
          <a:bodyPr>
            <a:noAutofit/>
          </a:bodyPr>
          <a:lstStyle/>
          <a:p>
            <a:pPr algn="ctr" rtl="1"/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اذكر كيف يجلس الطلاب في الصف ؟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29" y="3392622"/>
            <a:ext cx="4073249" cy="2249488"/>
          </a:xfrm>
        </p:spPr>
        <p:txBody>
          <a:bodyPr>
            <a:normAutofit/>
          </a:bodyPr>
          <a:lstStyle/>
          <a:p>
            <a:pPr algn="r" rtl="1"/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تحفيز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الطالب على التفاعل مع المعلمة.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للحالات وإن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تشابهة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نسبة الذكاء والتقييم.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إعطاء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كل طالب حقه من الحصة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تقسيم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الحصة إلى عمل جماعي وفردي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يمكن الدمج بين الأساليب لتحقيق أقصى فائدة ممكنة.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لعب الأدوار لتحقيق الهدف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الدراما في العملية التعليمية  .</a:t>
            </a:r>
          </a:p>
          <a:p>
            <a:pPr algn="r" rtl="1"/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 January 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عنصر نائب لل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171D215-6416-4F36-B78E-CDD19E49D0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r="14513" b="10148"/>
          <a:stretch/>
        </p:blipFill>
        <p:spPr>
          <a:xfrm rot="720000">
            <a:off x="6383050" y="209405"/>
            <a:ext cx="4647699" cy="5483034"/>
          </a:xfrm>
        </p:spPr>
      </p:pic>
    </p:spTree>
    <p:extLst>
      <p:ext uri="{BB962C8B-B14F-4D97-AF65-F5344CB8AC3E}">
        <p14:creationId xmlns:p14="http://schemas.microsoft.com/office/powerpoint/2010/main" val="175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3105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يلتزم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بأنظمة المركز أو المدرسة التابع له 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نشطه مهارية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المكونات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فيديو تعليمي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أناشيد تعليمية و ترفيهية للأطفال.</a:t>
                      </a:r>
                      <a:endParaRPr lang="ar-SA" sz="1200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ar-A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25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19438" y="3057458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قصة مدرستي في بيتي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8174" y="3399370"/>
            <a:ext cx="4434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www.youtube.com/watch?v=j68tbhpl1CU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4790" y="2110265"/>
            <a:ext cx="3867564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AE" sz="1200" dirty="0" smtClean="0">
                <a:hlinkClick r:id="rId4"/>
              </a:rPr>
              <a:t> 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www.youtube.com/watch?v=kEMDK9TI6-0</a:t>
            </a:r>
            <a:r>
              <a:rPr lang="ar-AE" sz="1200" dirty="0" smtClean="0"/>
              <a:t>      </a:t>
            </a:r>
            <a:r>
              <a:rPr lang="en-US" sz="1200" dirty="0" smtClean="0"/>
              <a:t> </a:t>
            </a:r>
            <a:endParaRPr lang="ar-A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8181" y="1704268"/>
            <a:ext cx="247629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قوانين المدرسة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2785" y="5959512"/>
            <a:ext cx="4462039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www.youtube.com/watch?v=gfUE5ajf-YQ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9933" y="5618110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Safety Rules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4790" y="4727802"/>
            <a:ext cx="3772389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www.youtube.com/watch?v=RyLzsQKFpB0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9692" y="4366348"/>
            <a:ext cx="226987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Understand the Basic School Rules</a:t>
            </a:r>
          </a:p>
        </p:txBody>
      </p:sp>
    </p:spTree>
    <p:extLst>
      <p:ext uri="{BB962C8B-B14F-4D97-AF65-F5344CB8AC3E}">
        <p14:creationId xmlns:p14="http://schemas.microsoft.com/office/powerpoint/2010/main" val="6847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618"/>
              </p:ext>
            </p:extLst>
          </p:nvPr>
        </p:nvGraphicFramePr>
        <p:xfrm>
          <a:off x="254924" y="198535"/>
          <a:ext cx="11804073" cy="5765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الحصة الدراسية:</a:t>
                      </a:r>
                    </a:p>
                    <a:p>
                      <a:pPr marL="0" algn="r" defTabSz="914400" rtl="1" eaLnBrk="1" fontAlgn="b" latinLnBrk="0" hangingPunct="1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الرئيسي 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هو  ان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يلتزم  بأنظمة المركز أو المدرسة  التابع له 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يلتزم الطالب بقوانين الصف اليومية ( الجلوس في الكرسي المخصص- الأستاذان او رفع اليد - ...)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ينفذ الطالب التعليمات خارج الفصل ( دق الباب – ركوب الباص - الطابور..... )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يذكر الطالب القوانين لصفية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يلتزم الطالب بنشاط الطابور الصباحي 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يلتزم الطالب بقوانين حصص الفن اثناء الرسم و التلوين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يتبع الطالب قوانين غرفة الموسيقى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التدريبات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الخاصة الالتزام بقوانين الحصة اون لاين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</a:t>
                      </a:r>
                      <a:r>
                        <a:rPr lang="ar-AE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الأيباد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العاب تعليمية عبر </a:t>
                      </a:r>
                      <a:r>
                        <a:rPr lang="ar-AE" sz="1200" b="0" u="non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الايباد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ينفذ الطالب قوانين  الصف بمساعدة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ينفذ الطالب قوانين الصف دون مساعدة          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يكون قائد لزملائه داخل وخارج الصف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6870" y="4436340"/>
            <a:ext cx="16318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SCHOOL OBJECT</a:t>
            </a:r>
            <a:endParaRPr lang="ar-AE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52039" y="4788964"/>
            <a:ext cx="3614696" cy="3198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hlinkClick r:id="rId3"/>
              </a:rPr>
              <a:t>https://www.tinytap.it/activities/g3jdb/play</a:t>
            </a:r>
            <a:r>
              <a:rPr lang="en-US" sz="1200" dirty="0" smtClean="0">
                <a:hlinkClick r:id="rId3"/>
              </a:rPr>
              <a:t>/</a:t>
            </a:r>
            <a:r>
              <a:rPr lang="ar-AE" sz="1200" dirty="0" smtClean="0"/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45847" y="3690512"/>
            <a:ext cx="246639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قوانين 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لأطفال المدرسة</a:t>
            </a:r>
            <a:endParaRPr lang="en-US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24211" y="4043651"/>
            <a:ext cx="3509670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www.youtube.com/watch?v=IRw6OlFkt2U</a:t>
            </a:r>
            <a:r>
              <a:rPr lang="ar-A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AE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84" y="687177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9261" y="2037076"/>
            <a:ext cx="25260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Rules of the Classroom song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353" y="4503187"/>
            <a:ext cx="222583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</a:rPr>
              <a:t>انشودة قوانين المدرسة عن بعد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9305" y="2344853"/>
            <a:ext cx="3834369" cy="3501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www.youtube.com/watch?v=LWq_8Z3RsBw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97995" y="4836782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www.youtube.com/watch?v=8foikLgr6V8</a:t>
            </a:r>
            <a:r>
              <a:rPr lang="ar-AE" sz="1400" dirty="0" smtClean="0"/>
              <a:t> </a:t>
            </a:r>
            <a:r>
              <a:rPr lang="en-US" sz="1400" dirty="0" smtClean="0"/>
              <a:t> </a:t>
            </a:r>
            <a:endParaRPr lang="ar-A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354" y="3275740"/>
            <a:ext cx="212814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Virtual Class Rules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1998" y="3583517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www.youtube.com/watch?v=z7ymrgPVYwQ</a:t>
            </a:r>
            <a:r>
              <a:rPr lang="ar-AE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84426" y="5993755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www.youtube.com/watch?v=w0AI4s6g49Y</a:t>
            </a:r>
            <a:r>
              <a:rPr lang="ar-AE" sz="1400" dirty="0" smtClean="0"/>
              <a:t> 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9261" y="5679494"/>
            <a:ext cx="220118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Back To School Song </a:t>
            </a:r>
            <a:endParaRPr lang="ar-A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07" y="218020"/>
            <a:ext cx="3968496" cy="696380"/>
          </a:xfrm>
        </p:spPr>
        <p:txBody>
          <a:bodyPr>
            <a:normAutofit/>
          </a:bodyPr>
          <a:lstStyle/>
          <a:p>
            <a:pPr algn="ctr"/>
            <a:r>
              <a:rPr lang="ar-AE" dirty="0" smtClean="0"/>
              <a:t>التعرف على القوانين التالية </a:t>
            </a:r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5BDC3A5-4890-445C-BAB2-8962DABD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1" y="1131786"/>
            <a:ext cx="7298267" cy="5151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52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805179" y="319088"/>
            <a:ext cx="6350923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مقترح للمعلمة لبعض القوانين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D02B5B-0BEF-44B0-98D8-2BFAD5A1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"/>
          <a:stretch/>
        </p:blipFill>
        <p:spPr>
          <a:xfrm>
            <a:off x="2622299" y="1128800"/>
            <a:ext cx="6857933" cy="534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6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354773" y="147225"/>
            <a:ext cx="3482452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تدريبات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32A75D6-3247-45D5-8765-CB536CC1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97" y="953758"/>
            <a:ext cx="4860383" cy="566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6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32E3654BB3E4883EBB41B8BFD2809" ma:contentTypeVersion="7" ma:contentTypeDescription="Create a new document." ma:contentTypeScope="" ma:versionID="064e0bf427fcd6b3820e97cc469cf5b8">
  <xsd:schema xmlns:xsd="http://www.w3.org/2001/XMLSchema" xmlns:xs="http://www.w3.org/2001/XMLSchema" xmlns:p="http://schemas.microsoft.com/office/2006/metadata/properties" xmlns:ns2="dbdeda1c-6513-454a-a379-2457aaa24bab" targetNamespace="http://schemas.microsoft.com/office/2006/metadata/properties" ma:root="true" ma:fieldsID="8871146d3eb254448d0cc13e82710f83" ns2:_="">
    <xsd:import namespace="dbdeda1c-6513-454a-a379-2457aaa24b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da1c-6513-454a-a379-2457aaa24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6F851-9E26-4030-A9CB-20D3D233CD6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bdeda1c-6513-454a-a379-2457aaa24b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35220A-7688-4A7C-9AFD-13DB1DEBC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5051B-A87C-4E39-BD9D-F71BE3217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da1c-6513-454a-a379-2457aaa2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565</Words>
  <Application>Microsoft Office PowerPoint</Application>
  <PresentationFormat>Widescreen</PresentationFormat>
  <Paragraphs>134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2_Office Theme</vt:lpstr>
      <vt:lpstr> يلتزم بأنظمة المركز أو المدرسة التابع له </vt:lpstr>
      <vt:lpstr>PowerPoint Presentation</vt:lpstr>
      <vt:lpstr>اذكر كيف يجلس الطلاب في الصف ؟</vt:lpstr>
      <vt:lpstr>PowerPoint Presentation</vt:lpstr>
      <vt:lpstr>PowerPoint Presentation</vt:lpstr>
      <vt:lpstr>الأنشطة الصفية </vt:lpstr>
      <vt:lpstr>التعرف على القوانين التالية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EBTESAM AHMED MOHAMMED</dc:creator>
  <cp:lastModifiedBy>YUSRA ABDULLA NASER SHAAYA</cp:lastModifiedBy>
  <cp:revision>166</cp:revision>
  <dcterms:created xsi:type="dcterms:W3CDTF">2020-11-18T18:24:39Z</dcterms:created>
  <dcterms:modified xsi:type="dcterms:W3CDTF">2021-01-25T05:21:43Z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0x01010017432E3654BB3E4883EBB41B8BFD2809</vt:lpwstr>
  </property>
</Properties>
</file>