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59" r:id="rId8"/>
    <p:sldId id="291" r:id="rId9"/>
    <p:sldId id="292" r:id="rId10"/>
    <p:sldId id="293" r:id="rId11"/>
    <p:sldId id="28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70A3D-CA2F-4A5E-BCA1-95AD02F0DF46}" v="1" dt="2020-11-21T19:55:34.107"/>
    <p1510:client id="{8E8B202E-3A4B-4AAA-A461-1C67FF243D0C}" v="3" dt="2020-11-22T14:48:33.564"/>
    <p1510:client id="{DED90216-5F69-4EFA-B2AF-9E878A9BB7AD}" v="3" dt="2020-11-23T08:11:59.393"/>
    <p1510:client id="{E8626F48-49E2-4878-8CAF-358BEC4F9EED}" v="10" dt="2020-11-18T09:58:06.693"/>
    <p1510:client id="{EA4BB69C-46B2-4397-90A0-9D7CE883B4DC}" v="2" dt="2020-11-19T04:49:24.738"/>
    <p1510:client id="{ED4742F0-ACE9-439E-A9DF-7FA3CDB77E4A}" v="10" dt="2020-11-22T15:53:45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oud Khaled Mahmoud Hawamdeh" userId="S::mahmoud.hawamdeh@zho.gov.ae::944fa423-4da3-493d-952b-f099a13b6f67" providerId="AD" clId="Web-{8E8B202E-3A4B-4AAA-A461-1C67FF243D0C}"/>
    <pc:docChg chg="modSld sldOrd">
      <pc:chgData name="Mahmoud Khaled Mahmoud Hawamdeh" userId="S::mahmoud.hawamdeh@zho.gov.ae::944fa423-4da3-493d-952b-f099a13b6f67" providerId="AD" clId="Web-{8E8B202E-3A4B-4AAA-A461-1C67FF243D0C}" dt="2020-11-22T14:48:33.564" v="2"/>
      <pc:docMkLst>
        <pc:docMk/>
      </pc:docMkLst>
      <pc:sldChg chg="mod ord modShow">
        <pc:chgData name="Mahmoud Khaled Mahmoud Hawamdeh" userId="S::mahmoud.hawamdeh@zho.gov.ae::944fa423-4da3-493d-952b-f099a13b6f67" providerId="AD" clId="Web-{8E8B202E-3A4B-4AAA-A461-1C67FF243D0C}" dt="2020-11-22T14:48:32.079" v="1"/>
        <pc:sldMkLst>
          <pc:docMk/>
          <pc:sldMk cId="3264046756" sldId="266"/>
        </pc:sldMkLst>
      </pc:sldChg>
      <pc:sldChg chg="ord">
        <pc:chgData name="Mahmoud Khaled Mahmoud Hawamdeh" userId="S::mahmoud.hawamdeh@zho.gov.ae::944fa423-4da3-493d-952b-f099a13b6f67" providerId="AD" clId="Web-{8E8B202E-3A4B-4AAA-A461-1C67FF243D0C}" dt="2020-11-22T14:48:33.564" v="2"/>
        <pc:sldMkLst>
          <pc:docMk/>
          <pc:sldMk cId="3087742726" sldId="274"/>
        </pc:sldMkLst>
      </pc:sldChg>
    </pc:docChg>
  </pc:docChgLst>
  <pc:docChgLst>
    <pc:chgData name="Mahmoud Khaled Mahmoud Hawamdeh" userId="S::mahmoud.hawamdeh@zho.gov.ae::944fa423-4da3-493d-952b-f099a13b6f67" providerId="AD" clId="Web-{ED4742F0-ACE9-439E-A9DF-7FA3CDB77E4A}"/>
    <pc:docChg chg="addSld delSld modSld">
      <pc:chgData name="Mahmoud Khaled Mahmoud Hawamdeh" userId="S::mahmoud.hawamdeh@zho.gov.ae::944fa423-4da3-493d-952b-f099a13b6f67" providerId="AD" clId="Web-{ED4742F0-ACE9-439E-A9DF-7FA3CDB77E4A}" dt="2020-11-22T15:53:45.877" v="9"/>
      <pc:docMkLst>
        <pc:docMk/>
      </pc:docMkLst>
      <pc:sldChg chg="addSp delSp modSp">
        <pc:chgData name="Mahmoud Khaled Mahmoud Hawamdeh" userId="S::mahmoud.hawamdeh@zho.gov.ae::944fa423-4da3-493d-952b-f099a13b6f67" providerId="AD" clId="Web-{ED4742F0-ACE9-439E-A9DF-7FA3CDB77E4A}" dt="2020-11-22T15:13:53.195" v="4" actId="1076"/>
        <pc:sldMkLst>
          <pc:docMk/>
          <pc:sldMk cId="873815495" sldId="257"/>
        </pc:sldMkLst>
        <pc:spChg chg="mod">
          <ac:chgData name="Mahmoud Khaled Mahmoud Hawamdeh" userId="S::mahmoud.hawamdeh@zho.gov.ae::944fa423-4da3-493d-952b-f099a13b6f67" providerId="AD" clId="Web-{ED4742F0-ACE9-439E-A9DF-7FA3CDB77E4A}" dt="2020-11-22T15:02:21.600" v="0" actId="1076"/>
          <ac:spMkLst>
            <pc:docMk/>
            <pc:sldMk cId="873815495" sldId="257"/>
            <ac:spMk id="15" creationId="{00000000-0000-0000-0000-000000000000}"/>
          </ac:spMkLst>
        </pc:spChg>
        <pc:picChg chg="add del">
          <ac:chgData name="Mahmoud Khaled Mahmoud Hawamdeh" userId="S::mahmoud.hawamdeh@zho.gov.ae::944fa423-4da3-493d-952b-f099a13b6f67" providerId="AD" clId="Web-{ED4742F0-ACE9-439E-A9DF-7FA3CDB77E4A}" dt="2020-11-22T15:13:52.304" v="3"/>
          <ac:picMkLst>
            <pc:docMk/>
            <pc:sldMk cId="873815495" sldId="257"/>
            <ac:picMk id="6" creationId="{00000000-0000-0000-0000-000000000000}"/>
          </ac:picMkLst>
        </pc:picChg>
        <pc:picChg chg="mod">
          <ac:chgData name="Mahmoud Khaled Mahmoud Hawamdeh" userId="S::mahmoud.hawamdeh@zho.gov.ae::944fa423-4da3-493d-952b-f099a13b6f67" providerId="AD" clId="Web-{ED4742F0-ACE9-439E-A9DF-7FA3CDB77E4A}" dt="2020-11-22T15:13:53.195" v="4" actId="1076"/>
          <ac:picMkLst>
            <pc:docMk/>
            <pc:sldMk cId="873815495" sldId="257"/>
            <ac:picMk id="13" creationId="{00000000-0000-0000-0000-000000000000}"/>
          </ac:picMkLst>
        </pc:picChg>
      </pc:sldChg>
      <pc:sldChg chg="modSp">
        <pc:chgData name="Mahmoud Khaled Mahmoud Hawamdeh" userId="S::mahmoud.hawamdeh@zho.gov.ae::944fa423-4da3-493d-952b-f099a13b6f67" providerId="AD" clId="Web-{ED4742F0-ACE9-439E-A9DF-7FA3CDB77E4A}" dt="2020-11-22T15:41:16.015" v="5" actId="1076"/>
        <pc:sldMkLst>
          <pc:docMk/>
          <pc:sldMk cId="1274376354" sldId="259"/>
        </pc:sldMkLst>
        <pc:spChg chg="mod">
          <ac:chgData name="Mahmoud Khaled Mahmoud Hawamdeh" userId="S::mahmoud.hawamdeh@zho.gov.ae::944fa423-4da3-493d-952b-f099a13b6f67" providerId="AD" clId="Web-{ED4742F0-ACE9-439E-A9DF-7FA3CDB77E4A}" dt="2020-11-22T15:41:16.015" v="5" actId="1076"/>
          <ac:spMkLst>
            <pc:docMk/>
            <pc:sldMk cId="1274376354" sldId="259"/>
            <ac:spMk id="4" creationId="{00000000-0000-0000-0000-000000000000}"/>
          </ac:spMkLst>
        </pc:spChg>
      </pc:sldChg>
      <pc:sldChg chg="mod modShow">
        <pc:chgData name="Mahmoud Khaled Mahmoud Hawamdeh" userId="S::mahmoud.hawamdeh@zho.gov.ae::944fa423-4da3-493d-952b-f099a13b6f67" providerId="AD" clId="Web-{ED4742F0-ACE9-439E-A9DF-7FA3CDB77E4A}" dt="2020-11-22T15:45:46.850" v="8"/>
        <pc:sldMkLst>
          <pc:docMk/>
          <pc:sldMk cId="3264046756" sldId="266"/>
        </pc:sldMkLst>
      </pc:sldChg>
      <pc:sldChg chg="add del">
        <pc:chgData name="Mahmoud Khaled Mahmoud Hawamdeh" userId="S::mahmoud.hawamdeh@zho.gov.ae::944fa423-4da3-493d-952b-f099a13b6f67" providerId="AD" clId="Web-{ED4742F0-ACE9-439E-A9DF-7FA3CDB77E4A}" dt="2020-11-22T15:45:31.271" v="7"/>
        <pc:sldMkLst>
          <pc:docMk/>
          <pc:sldMk cId="820839263" sldId="271"/>
        </pc:sldMkLst>
      </pc:sldChg>
      <pc:sldChg chg="delSp">
        <pc:chgData name="Mahmoud Khaled Mahmoud Hawamdeh" userId="S::mahmoud.hawamdeh@zho.gov.ae::944fa423-4da3-493d-952b-f099a13b6f67" providerId="AD" clId="Web-{ED4742F0-ACE9-439E-A9DF-7FA3CDB77E4A}" dt="2020-11-22T15:53:45.877" v="9"/>
        <pc:sldMkLst>
          <pc:docMk/>
          <pc:sldMk cId="3087742726" sldId="274"/>
        </pc:sldMkLst>
        <pc:picChg chg="del">
          <ac:chgData name="Mahmoud Khaled Mahmoud Hawamdeh" userId="S::mahmoud.hawamdeh@zho.gov.ae::944fa423-4da3-493d-952b-f099a13b6f67" providerId="AD" clId="Web-{ED4742F0-ACE9-439E-A9DF-7FA3CDB77E4A}" dt="2020-11-22T15:53:45.877" v="9"/>
          <ac:picMkLst>
            <pc:docMk/>
            <pc:sldMk cId="3087742726" sldId="274"/>
            <ac:picMk id="7" creationId="{00000000-0000-0000-0000-000000000000}"/>
          </ac:picMkLst>
        </pc:picChg>
      </pc:sldChg>
    </pc:docChg>
  </pc:docChgLst>
  <pc:docChgLst>
    <pc:chgData name="JUMAH SHUAIB MUSTAFA" userId="S::jomah.mustafa@zho.gov.ae::e35df7ba-c095-4ae2-af6e-789ee41e022c" providerId="AD" clId="Web-{DED90216-5F69-4EFA-B2AF-9E878A9BB7AD}"/>
    <pc:docChg chg="modSld sldOrd">
      <pc:chgData name="JUMAH SHUAIB MUSTAFA" userId="S::jomah.mustafa@zho.gov.ae::e35df7ba-c095-4ae2-af6e-789ee41e022c" providerId="AD" clId="Web-{DED90216-5F69-4EFA-B2AF-9E878A9BB7AD}" dt="2020-11-23T08:11:59.393" v="2" actId="1076"/>
      <pc:docMkLst>
        <pc:docMk/>
      </pc:docMkLst>
      <pc:sldChg chg="modSp">
        <pc:chgData name="JUMAH SHUAIB MUSTAFA" userId="S::jomah.mustafa@zho.gov.ae::e35df7ba-c095-4ae2-af6e-789ee41e022c" providerId="AD" clId="Web-{DED90216-5F69-4EFA-B2AF-9E878A9BB7AD}" dt="2020-11-23T08:11:59.393" v="2" actId="1076"/>
        <pc:sldMkLst>
          <pc:docMk/>
          <pc:sldMk cId="202964734" sldId="258"/>
        </pc:sldMkLst>
        <pc:spChg chg="mod">
          <ac:chgData name="JUMAH SHUAIB MUSTAFA" userId="S::jomah.mustafa@zho.gov.ae::e35df7ba-c095-4ae2-af6e-789ee41e022c" providerId="AD" clId="Web-{DED90216-5F69-4EFA-B2AF-9E878A9BB7AD}" dt="2020-11-23T08:11:59.393" v="2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 ord">
        <pc:chgData name="JUMAH SHUAIB MUSTAFA" userId="S::jomah.mustafa@zho.gov.ae::e35df7ba-c095-4ae2-af6e-789ee41e022c" providerId="AD" clId="Web-{DED90216-5F69-4EFA-B2AF-9E878A9BB7AD}" dt="2020-11-23T08:11:42.815" v="1" actId="1076"/>
        <pc:sldMkLst>
          <pc:docMk/>
          <pc:sldMk cId="1274376354" sldId="259"/>
        </pc:sldMkLst>
        <pc:spChg chg="mod">
          <ac:chgData name="JUMAH SHUAIB MUSTAFA" userId="S::jomah.mustafa@zho.gov.ae::e35df7ba-c095-4ae2-af6e-789ee41e022c" providerId="AD" clId="Web-{DED90216-5F69-4EFA-B2AF-9E878A9BB7AD}" dt="2020-11-23T08:11:42.815" v="1" actId="1076"/>
          <ac:spMkLst>
            <pc:docMk/>
            <pc:sldMk cId="1274376354" sldId="259"/>
            <ac:spMk id="7" creationId="{00000000-0000-0000-0000-000000000000}"/>
          </ac:spMkLst>
        </pc:spChg>
      </pc:sldChg>
    </pc:docChg>
  </pc:docChgLst>
  <pc:docChgLst>
    <pc:chgData name="AHLAM ABDULLAH MOHAMMED AL RASHEDI" userId="S::ahlam.alrashidi@zho.gov.ae::9b38ec0b-773d-4a09-bb44-35ea4b574fe5" providerId="AD" clId="Web-{E8626F48-49E2-4878-8CAF-358BEC4F9EED}"/>
    <pc:docChg chg="modSld">
      <pc:chgData name="AHLAM ABDULLAH MOHAMMED AL RASHEDI" userId="S::ahlam.alrashidi@zho.gov.ae::9b38ec0b-773d-4a09-bb44-35ea4b574fe5" providerId="AD" clId="Web-{E8626F48-49E2-4878-8CAF-358BEC4F9EED}" dt="2020-11-18T09:58:06.693" v="9" actId="1076"/>
      <pc:docMkLst>
        <pc:docMk/>
      </pc:docMkLst>
      <pc:sldChg chg="modSp">
        <pc:chgData name="AHLAM ABDULLAH MOHAMMED AL RASHEDI" userId="S::ahlam.alrashidi@zho.gov.ae::9b38ec0b-773d-4a09-bb44-35ea4b574fe5" providerId="AD" clId="Web-{E8626F48-49E2-4878-8CAF-358BEC4F9EED}" dt="2020-11-18T09:58:06.693" v="9" actId="1076"/>
        <pc:sldMkLst>
          <pc:docMk/>
          <pc:sldMk cId="202964734" sldId="258"/>
        </pc:sldMkLst>
        <pc:spChg chg="mod">
          <ac:chgData name="AHLAM ABDULLAH MOHAMMED AL RASHEDI" userId="S::ahlam.alrashidi@zho.gov.ae::9b38ec0b-773d-4a09-bb44-35ea4b574fe5" providerId="AD" clId="Web-{E8626F48-49E2-4878-8CAF-358BEC4F9EED}" dt="2020-11-18T09:58:06.693" v="9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">
        <pc:chgData name="AHLAM ABDULLAH MOHAMMED AL RASHEDI" userId="S::ahlam.alrashidi@zho.gov.ae::9b38ec0b-773d-4a09-bb44-35ea4b574fe5" providerId="AD" clId="Web-{E8626F48-49E2-4878-8CAF-358BEC4F9EED}" dt="2020-11-18T09:57:51.802" v="5" actId="1076"/>
        <pc:sldMkLst>
          <pc:docMk/>
          <pc:sldMk cId="3264046756" sldId="266"/>
        </pc:sldMkLst>
        <pc:picChg chg="mod">
          <ac:chgData name="AHLAM ABDULLAH MOHAMMED AL RASHEDI" userId="S::ahlam.alrashidi@zho.gov.ae::9b38ec0b-773d-4a09-bb44-35ea4b574fe5" providerId="AD" clId="Web-{E8626F48-49E2-4878-8CAF-358BEC4F9EED}" dt="2020-11-18T09:57:51.802" v="5" actId="1076"/>
          <ac:picMkLst>
            <pc:docMk/>
            <pc:sldMk cId="3264046756" sldId="266"/>
            <ac:picMk id="7" creationId="{10962572-14B4-44BB-89AB-9ADA56D6B408}"/>
          </ac:picMkLst>
        </pc:picChg>
      </pc:sldChg>
      <pc:sldChg chg="modSp">
        <pc:chgData name="AHLAM ABDULLAH MOHAMMED AL RASHEDI" userId="S::ahlam.alrashidi@zho.gov.ae::9b38ec0b-773d-4a09-bb44-35ea4b574fe5" providerId="AD" clId="Web-{E8626F48-49E2-4878-8CAF-358BEC4F9EED}" dt="2020-11-18T09:55:52.160" v="0" actId="1076"/>
        <pc:sldMkLst>
          <pc:docMk/>
          <pc:sldMk cId="1263432494" sldId="273"/>
        </pc:sldMkLst>
        <pc:graphicFrameChg chg="mod">
          <ac:chgData name="AHLAM ABDULLAH MOHAMMED AL RASHEDI" userId="S::ahlam.alrashidi@zho.gov.ae::9b38ec0b-773d-4a09-bb44-35ea4b574fe5" providerId="AD" clId="Web-{E8626F48-49E2-4878-8CAF-358BEC4F9EED}" dt="2020-11-18T09:55:52.160" v="0" actId="1076"/>
          <ac:graphicFrameMkLst>
            <pc:docMk/>
            <pc:sldMk cId="1263432494" sldId="273"/>
            <ac:graphicFrameMk id="6" creationId="{00000000-0000-0000-0000-000000000000}"/>
          </ac:graphicFrameMkLst>
        </pc:graphicFrameChg>
      </pc:sldChg>
    </pc:docChg>
  </pc:docChgLst>
  <pc:docChgLst>
    <pc:chgData name="AHMED ALI AWAD ABOHAMADA" userId="S::ahmed.awad@zho.gov.ae::eafefab1-854c-43c6-a3b5-3c9813a99a87" providerId="AD" clId="Web-{EA4BB69C-46B2-4397-90A0-9D7CE883B4DC}"/>
    <pc:docChg chg="modSld">
      <pc:chgData name="AHMED ALI AWAD ABOHAMADA" userId="S::ahmed.awad@zho.gov.ae::eafefab1-854c-43c6-a3b5-3c9813a99a87" providerId="AD" clId="Web-{EA4BB69C-46B2-4397-90A0-9D7CE883B4DC}" dt="2020-11-19T04:49:24.738" v="1" actId="1076"/>
      <pc:docMkLst>
        <pc:docMk/>
      </pc:docMkLst>
      <pc:sldChg chg="modSp">
        <pc:chgData name="AHMED ALI AWAD ABOHAMADA" userId="S::ahmed.awad@zho.gov.ae::eafefab1-854c-43c6-a3b5-3c9813a99a87" providerId="AD" clId="Web-{EA4BB69C-46B2-4397-90A0-9D7CE883B4DC}" dt="2020-11-19T04:49:24.738" v="1" actId="1076"/>
        <pc:sldMkLst>
          <pc:docMk/>
          <pc:sldMk cId="1274376354" sldId="259"/>
        </pc:sldMkLst>
        <pc:spChg chg="mod">
          <ac:chgData name="AHMED ALI AWAD ABOHAMADA" userId="S::ahmed.awad@zho.gov.ae::eafefab1-854c-43c6-a3b5-3c9813a99a87" providerId="AD" clId="Web-{EA4BB69C-46B2-4397-90A0-9D7CE883B4DC}" dt="2020-11-19T04:49:24.738" v="1" actId="1076"/>
          <ac:spMkLst>
            <pc:docMk/>
            <pc:sldMk cId="1274376354" sldId="259"/>
            <ac:spMk id="7" creationId="{00000000-0000-0000-0000-000000000000}"/>
          </ac:spMkLst>
        </pc:spChg>
      </pc:sldChg>
      <pc:sldChg chg="modSp">
        <pc:chgData name="AHMED ALI AWAD ABOHAMADA" userId="S::ahmed.awad@zho.gov.ae::eafefab1-854c-43c6-a3b5-3c9813a99a87" providerId="AD" clId="Web-{EA4BB69C-46B2-4397-90A0-9D7CE883B4DC}" dt="2020-11-19T04:49:07.050" v="0" actId="1076"/>
        <pc:sldMkLst>
          <pc:docMk/>
          <pc:sldMk cId="2188067613" sldId="262"/>
        </pc:sldMkLst>
        <pc:spChg chg="mod">
          <ac:chgData name="AHMED ALI AWAD ABOHAMADA" userId="S::ahmed.awad@zho.gov.ae::eafefab1-854c-43c6-a3b5-3c9813a99a87" providerId="AD" clId="Web-{EA4BB69C-46B2-4397-90A0-9D7CE883B4DC}" dt="2020-11-19T04:49:07.050" v="0" actId="1076"/>
          <ac:spMkLst>
            <pc:docMk/>
            <pc:sldMk cId="2188067613" sldId="262"/>
            <ac:spMk id="8" creationId="{00000000-0000-0000-0000-000000000000}"/>
          </ac:spMkLst>
        </pc:spChg>
      </pc:sldChg>
    </pc:docChg>
  </pc:docChgLst>
  <pc:docChgLst>
    <pc:chgData name="Mahmoud Khaled Mahmoud Hawamdeh" userId="S::mahmoud.hawamdeh@zho.gov.ae::944fa423-4da3-493d-952b-f099a13b6f67" providerId="AD" clId="Web-{7C270A3D-CA2F-4A5E-BCA1-95AD02F0DF46}"/>
    <pc:docChg chg="modSld">
      <pc:chgData name="Mahmoud Khaled Mahmoud Hawamdeh" userId="S::mahmoud.hawamdeh@zho.gov.ae::944fa423-4da3-493d-952b-f099a13b6f67" providerId="AD" clId="Web-{7C270A3D-CA2F-4A5E-BCA1-95AD02F0DF46}" dt="2020-11-21T19:55:34.107" v="0" actId="14100"/>
      <pc:docMkLst>
        <pc:docMk/>
      </pc:docMkLst>
      <pc:sldChg chg="modSp">
        <pc:chgData name="Mahmoud Khaled Mahmoud Hawamdeh" userId="S::mahmoud.hawamdeh@zho.gov.ae::944fa423-4da3-493d-952b-f099a13b6f67" providerId="AD" clId="Web-{7C270A3D-CA2F-4A5E-BCA1-95AD02F0DF46}" dt="2020-11-21T19:55:34.107" v="0" actId="14100"/>
        <pc:sldMkLst>
          <pc:docMk/>
          <pc:sldMk cId="3264046756" sldId="266"/>
        </pc:sldMkLst>
        <pc:picChg chg="mod">
          <ac:chgData name="Mahmoud Khaled Mahmoud Hawamdeh" userId="S::mahmoud.hawamdeh@zho.gov.ae::944fa423-4da3-493d-952b-f099a13b6f67" providerId="AD" clId="Web-{7C270A3D-CA2F-4A5E-BCA1-95AD02F0DF46}" dt="2020-11-21T19:55:34.107" v="0" actId="14100"/>
          <ac:picMkLst>
            <pc:docMk/>
            <pc:sldMk cId="3264046756" sldId="266"/>
            <ac:picMk id="7" creationId="{10962572-14B4-44BB-89AB-9ADA56D6B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17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v7WOql6Fk" TargetMode="External"/><Relationship Id="rId2" Type="http://schemas.openxmlformats.org/officeDocument/2006/relationships/hyperlink" Target="https://www.youtube.com/watch?v=QAEGVoD5ods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368065" y="5044098"/>
            <a:ext cx="4769390" cy="858767"/>
          </a:xfrm>
        </p:spPr>
        <p:txBody>
          <a:bodyPr>
            <a:normAutofit/>
          </a:bodyPr>
          <a:lstStyle/>
          <a:p>
            <a:pPr algn="ctr" rtl="1"/>
            <a:r>
              <a:rPr lang="ar-AE" sz="2000" dirty="0">
                <a:latin typeface="Arial" panose="020B0604020202020204" pitchFamily="34" charset="0"/>
                <a:cs typeface="Arial" panose="020B0604020202020204" pitchFamily="34" charset="0"/>
              </a:rPr>
              <a:t>مقدم </a:t>
            </a:r>
            <a:r>
              <a:rPr lang="ar-A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الهدف: </a:t>
            </a:r>
            <a:r>
              <a:rPr lang="ar-A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أ.منال</a:t>
            </a:r>
            <a:r>
              <a:rPr lang="ar-A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عباس العيوني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809247">
            <a:off x="7358815" y="3873060"/>
            <a:ext cx="4707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000" b="1" dirty="0" smtClean="0">
                <a:latin typeface="Calibri" panose="020F0502020204030204" pitchFamily="34" charset="0"/>
              </a:rPr>
              <a:t>هدف رقم </a:t>
            </a:r>
            <a:r>
              <a:rPr lang="ar-AE" sz="2000" b="1" dirty="0" smtClean="0">
                <a:latin typeface="Calibri" panose="020F0502020204030204" pitchFamily="34" charset="0"/>
              </a:rPr>
              <a:t>2003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 rot="819702">
            <a:off x="7134854" y="3125719"/>
            <a:ext cx="493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 smtClean="0">
                <a:latin typeface="Calibri" panose="020F0502020204030204" pitchFamily="34" charset="0"/>
              </a:rPr>
              <a:t>يشارك الآخرين </a:t>
            </a:r>
            <a:r>
              <a:rPr lang="ar-AE" b="1" dirty="0">
                <a:latin typeface="Calibri" panose="020F0502020204030204" pitchFamily="34" charset="0"/>
              </a:rPr>
              <a:t>في اللعب بألعابه الخاصة دون أن يطلب منه ذلك</a:t>
            </a:r>
            <a:r>
              <a:rPr lang="ar-AE" b="1" dirty="0"/>
              <a:t> </a:t>
            </a:r>
            <a:endParaRPr lang="en-US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7350"/>
          <a:stretch>
            <a:fillRect/>
          </a:stretch>
        </p:blipFill>
        <p:spPr>
          <a:xfrm>
            <a:off x="469128" y="1993737"/>
            <a:ext cx="4349364" cy="35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691003"/>
              </p:ext>
            </p:extLst>
          </p:nvPr>
        </p:nvGraphicFramePr>
        <p:xfrm>
          <a:off x="86766" y="367784"/>
          <a:ext cx="11906451" cy="6088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445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3267986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15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78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يسرى الشايع  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منال عباس العيوني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Calibri" panose="020F0502020204030204" pitchFamily="34" charset="0"/>
                        </a:rPr>
                        <a:t>يشارك </a:t>
                      </a:r>
                      <a:r>
                        <a:rPr lang="ar-AE" sz="1200" b="1" dirty="0" smtClean="0">
                          <a:latin typeface="Calibri" panose="020F0502020204030204" pitchFamily="34" charset="0"/>
                        </a:rPr>
                        <a:t>الآخرين في اللعب بألعابه الخاصة دون أن يطلب منه ذلك</a:t>
                      </a:r>
                      <a:r>
                        <a:rPr lang="ar-AE" sz="1200" b="1" dirty="0" smtClean="0"/>
                        <a:t> .</a:t>
                      </a:r>
                      <a:endParaRPr lang="en-US" sz="12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رقم2003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8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أعوام 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بسيط 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ذهنية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4964305">
                <a:tc gridSpan="3">
                  <a:txBody>
                    <a:bodyPr/>
                    <a:lstStyle/>
                    <a:p>
                      <a:pPr algn="r" fontAlgn="base"/>
                      <a:r>
                        <a:rPr lang="ar-AE" sz="16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قصة الدرس                               حمد يلعب </a:t>
                      </a:r>
                    </a:p>
                    <a:p>
                      <a:pPr algn="r" rtl="1" fontAlgn="base"/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يحب حمد اللعب بالسيارات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كثيراً. حمد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لديه مجموعة كبيرة من السيارات المختلفة الألوان والاحجام والاشكال .</a:t>
                      </a:r>
                    </a:p>
                    <a:p>
                      <a:pPr algn="r" rtl="1" fontAlgn="base"/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يشارك حمد اخوته الصغار في اللعب معه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بألعابه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الخاصة دائما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وأحيانا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يدعو أصدقائه من أبناء الجيران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وأقاربه ليتشارك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الجميع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اللعب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والمرح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ar-AE" sz="16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وبعد الانتهاء من اللعب على الجميع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</a:t>
                      </a:r>
                      <a:r>
                        <a:rPr lang="ar-AE" sz="16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يعيد الألعاب سليمة ويضعها بشكل منظم ومرتب في المكان المخصص لذلك .</a:t>
                      </a:r>
                      <a:endParaRPr lang="ar-AE" sz="14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base"/>
                      <a:r>
                        <a:rPr lang="ar-AE" sz="14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endParaRPr lang="ar-AE" sz="14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base"/>
                      <a:endParaRPr lang="ar-AE" sz="1600" b="0" baseline="0" dirty="0" smtClean="0">
                        <a:latin typeface="Calibri" panose="020F0502020204030204" pitchFamily="34" charset="0"/>
                      </a:endParaRPr>
                    </a:p>
                    <a:p>
                      <a:pPr algn="r" fontAlgn="base"/>
                      <a:endParaRPr lang="ar-AE" sz="1600" b="0" baseline="0" dirty="0" smtClean="0">
                        <a:latin typeface="Calibri" panose="020F0502020204030204" pitchFamily="34" charset="0"/>
                      </a:endParaRPr>
                    </a:p>
                    <a:p>
                      <a:pPr algn="r" fontAlgn="base"/>
                      <a:endParaRPr lang="ar-AE" sz="1600" b="0" baseline="0" dirty="0" smtClean="0">
                        <a:latin typeface="Calibri" panose="020F0502020204030204" pitchFamily="34" charset="0"/>
                      </a:endParaRPr>
                    </a:p>
                    <a:p>
                      <a:pPr algn="r" fontAlgn="base"/>
                      <a:r>
                        <a:rPr lang="ar-AE" sz="1600" b="0" baseline="0" dirty="0" smtClean="0">
                          <a:latin typeface="Calibri" panose="020F0502020204030204" pitchFamily="34" charset="0"/>
                        </a:rPr>
                        <a:t>                      </a:t>
                      </a:r>
                      <a:r>
                        <a:rPr lang="ar-A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4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</a:t>
                      </a:r>
                      <a:endParaRPr lang="ar-SA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4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SA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يقوم المعلم بقراءة القصة ومشاركة الطلاب في الحوار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تمثيل 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الطلاب الشخصيات الواردة بالقصة ولعب الأدوار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. يعرض 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المعلم 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من الألعاب التعليمية والفيديوهات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4.يصمم المعلم مجموعة 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</a:t>
                      </a: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التفاعلية لتدريب الطلاب على التعاون والمشاركة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751404" y="6372915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1"/>
          <a:stretch/>
        </p:blipFill>
        <p:spPr>
          <a:xfrm>
            <a:off x="304751" y="1604187"/>
            <a:ext cx="1392164" cy="114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9" y="4498247"/>
            <a:ext cx="2476932" cy="17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06229"/>
              </p:ext>
            </p:extLst>
          </p:nvPr>
        </p:nvGraphicFramePr>
        <p:xfrm>
          <a:off x="140680" y="98386"/>
          <a:ext cx="11688599" cy="6015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54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هو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:</a:t>
                      </a: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   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أهداف أخرى : يتعلم الطالب قيم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سلوكية مثل التعاون النظام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والترتيب والمحافظة على ممتلكات الغير  .</a:t>
                      </a:r>
                    </a:p>
                    <a:p>
                      <a:pPr algn="r" rtl="1"/>
                      <a:endParaRPr lang="ar-AE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                                                                                                         </a:t>
                      </a:r>
                    </a:p>
                    <a:p>
                      <a:pPr algn="r" rtl="1"/>
                      <a:r>
                        <a:rPr lang="ar-SA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تفعيل استراتيجيات التعلم النشط ( التمثيل ولعب الأدوار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تعلم تعاوني / الخ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 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تطبيق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الصفية داخل الغرفة الصفية اجرائياً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 تفعيل </a:t>
                      </a:r>
                      <a:r>
                        <a:rPr lang="ar-AE" sz="1200" b="0" u="non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الذكاءات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المتعددة والذكاء الحركي مع اللغوي والبصري .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الرياضي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يصمم المعلم ألعاب جماعية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تعبر عن المشاركة والتعاون الخ 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الفني  .</a:t>
                      </a: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يقوم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الطالب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بتلوين ورسم أو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ولصق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الألعاب التعاونية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يدرب الطلاب على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تمثيل قصة او مشهد  او عمل مسرح عرائس مع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الإيقاع الموسيقي عن قيمة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المشاركة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والتعاون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قراءة قصص للطفل عن التعاون والمشاركة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مجموعة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تدريبات على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الاي باد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تتضمن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 rtl="1"/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ألعاب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تعاونية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ومواقع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تعليمية وقصص وفيديوهات . 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0" dirty="0" smtClean="0">
                          <a:latin typeface="Calibri" panose="020F0502020204030204" pitchFamily="34" charset="0"/>
                        </a:rPr>
                        <a:t>يشارك الآخرين </a:t>
                      </a:r>
                      <a:r>
                        <a:rPr lang="ar-AE" sz="1200" b="0" dirty="0" smtClean="0">
                          <a:latin typeface="Calibri" panose="020F0502020204030204" pitchFamily="34" charset="0"/>
                        </a:rPr>
                        <a:t>في اللعب عندما يطلب منه ذلك</a:t>
                      </a:r>
                      <a:r>
                        <a:rPr lang="ar-AE" sz="1200" b="0" dirty="0" smtClean="0"/>
                        <a:t> 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+mn-cs"/>
                        </a:rPr>
                        <a:t>جيد: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0" dirty="0" smtClean="0">
                          <a:latin typeface="Calibri" panose="020F0502020204030204" pitchFamily="34" charset="0"/>
                        </a:rPr>
                        <a:t>يشارك </a:t>
                      </a:r>
                      <a:r>
                        <a:rPr lang="ar-AE" sz="1200" b="0" dirty="0" smtClean="0">
                          <a:latin typeface="Calibri" panose="020F0502020204030204" pitchFamily="34" charset="0"/>
                        </a:rPr>
                        <a:t>الآخرين في اللعب بألعابه الخاصة عندما يطلب منه </a:t>
                      </a:r>
                      <a:r>
                        <a:rPr lang="ar-AE" sz="1200" b="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ar-AE" sz="1200" b="1" dirty="0" smtClean="0"/>
                        <a:t>مرتفع </a:t>
                      </a:r>
                      <a:r>
                        <a:rPr lang="ar-AE" sz="1200" b="1" dirty="0" smtClean="0"/>
                        <a:t>: </a:t>
                      </a:r>
                      <a:r>
                        <a:rPr lang="ar-AE" sz="1200" b="0" dirty="0" smtClean="0">
                          <a:latin typeface="Calibri" panose="020F0502020204030204" pitchFamily="34" charset="0"/>
                        </a:rPr>
                        <a:t>يشارك </a:t>
                      </a:r>
                      <a:r>
                        <a:rPr lang="ar-AE" sz="1200" b="0" dirty="0" smtClean="0">
                          <a:latin typeface="Calibri" panose="020F0502020204030204" pitchFamily="34" charset="0"/>
                        </a:rPr>
                        <a:t>الآخرين في اللعب بألعابه الخاصة دون أن  يطلب منه ذلك</a:t>
                      </a:r>
                      <a:r>
                        <a:rPr lang="ar-AE" sz="1200" b="0" dirty="0" smtClean="0"/>
                        <a:t> </a:t>
                      </a:r>
                      <a:endParaRPr lang="en-US" sz="1200" b="0" dirty="0" smtClean="0"/>
                    </a:p>
                    <a:p>
                      <a:pPr algn="r" rtl="1"/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60536" y="273379"/>
            <a:ext cx="3881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400" b="1" dirty="0" smtClean="0">
                <a:latin typeface="Calibri" panose="020F0502020204030204" pitchFamily="34" charset="0"/>
              </a:rPr>
              <a:t>يشارك الآخرين </a:t>
            </a:r>
            <a:r>
              <a:rPr lang="ar-AE" sz="1400" b="1" dirty="0">
                <a:latin typeface="Calibri" panose="020F0502020204030204" pitchFamily="34" charset="0"/>
              </a:rPr>
              <a:t>في اللعب بألعابه الخاصة دون أن يطلب منه ذلك</a:t>
            </a:r>
            <a:r>
              <a:rPr lang="ar-AE" sz="1400" b="1" dirty="0"/>
              <a:t> </a:t>
            </a:r>
            <a:endParaRPr lang="ar-AE" sz="1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61" y="460463"/>
            <a:ext cx="1645877" cy="196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7" y="3651545"/>
            <a:ext cx="2409072" cy="157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" y="3602701"/>
            <a:ext cx="2434296" cy="161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4" y="427268"/>
            <a:ext cx="2381541" cy="203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134619" y="553526"/>
            <a:ext cx="4047273" cy="6106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فيديوها</a:t>
            </a:r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094863" y="1722616"/>
            <a:ext cx="4047273" cy="6106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AE" b="0"/>
              <a:t>مسلسل فواز ونورة - الحلقة 14 - التعاون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3272" y="5123272"/>
            <a:ext cx="5040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www.youtube.com/watch?v=QAEGVoD5ods</a:t>
            </a:r>
            <a:endParaRPr lang="ar-AE" dirty="0" smtClean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094862" y="3896588"/>
            <a:ext cx="4047273" cy="6106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قصة النملة وحبة القمح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9951" y="2727498"/>
            <a:ext cx="4994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www.youtube.com/watch?v=Adv7WOql6Fk</a:t>
            </a:r>
            <a:endParaRPr lang="ar-A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6" y="1717482"/>
            <a:ext cx="4062498" cy="3982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67" y="1764017"/>
            <a:ext cx="3940131" cy="3935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883219" y="422355"/>
            <a:ext cx="4047273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لأنشطة والعاب تعاونية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67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11" y="1367634"/>
            <a:ext cx="2877175" cy="2313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7" y="1510843"/>
            <a:ext cx="2743423" cy="2193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90" y="2407418"/>
            <a:ext cx="3067130" cy="3357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768919" y="142172"/>
            <a:ext cx="4047273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لأنشطة والعاب تعاونية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6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17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808616" y="318596"/>
            <a:ext cx="4047273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وأنشطة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63" y="2499301"/>
            <a:ext cx="2383073" cy="266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71" y="2667056"/>
            <a:ext cx="2512280" cy="260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90" y="1438846"/>
            <a:ext cx="3299791" cy="382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61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395966" y="1481594"/>
            <a:ext cx="4972105" cy="43683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r>
              <a:rPr lang="ar-AE" sz="2000" dirty="0" smtClean="0"/>
              <a:t>منال عباس العيوني </a:t>
            </a:r>
            <a:endParaRPr lang="ru-RU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شكراً لكم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0860e916-1933-4f54-bf75-902e7a9d18bb"/>
    <ds:schemaRef ds:uri="c1803469-1359-4921-b8b2-4aa11e6de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410</Words>
  <Application>Microsoft Office PowerPoint</Application>
  <PresentationFormat>Widescreen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لكم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YUSRA ABDULLA NASER SHAAYA</cp:lastModifiedBy>
  <cp:revision>146</cp:revision>
  <dcterms:created xsi:type="dcterms:W3CDTF">2020-07-26T19:33:45Z</dcterms:created>
  <dcterms:modified xsi:type="dcterms:W3CDTF">2021-02-17T12:19:35Z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