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AC81-D09A-45DC-A361-19EBA1088A0C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806C4-0620-4498-B76E-6D2BFBE54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2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899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955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898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51E0-5825-4A25-86A8-09C4AA667E3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330A-6DEC-475E-AFB5-F59336895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22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51E0-5825-4A25-86A8-09C4AA667E3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330A-6DEC-475E-AFB5-F59336895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3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51E0-5825-4A25-86A8-09C4AA667E3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330A-6DEC-475E-AFB5-F59336895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67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885248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6D05-D16B-4603-A323-876374AD20C5}" type="datetime3">
              <a:rPr lang="en-US" noProof="0" smtClean="0"/>
              <a:t>30 November 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25547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931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51E0-5825-4A25-86A8-09C4AA667E3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330A-6DEC-475E-AFB5-F59336895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51E0-5825-4A25-86A8-09C4AA667E3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330A-6DEC-475E-AFB5-F59336895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4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51E0-5825-4A25-86A8-09C4AA667E3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330A-6DEC-475E-AFB5-F59336895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65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51E0-5825-4A25-86A8-09C4AA667E3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330A-6DEC-475E-AFB5-F59336895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0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51E0-5825-4A25-86A8-09C4AA667E3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330A-6DEC-475E-AFB5-F59336895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8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51E0-5825-4A25-86A8-09C4AA667E3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330A-6DEC-475E-AFB5-F59336895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4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51E0-5825-4A25-86A8-09C4AA667E3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330A-6DEC-475E-AFB5-F59336895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1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51E0-5825-4A25-86A8-09C4AA667E3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330A-6DEC-475E-AFB5-F59336895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14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051E0-5825-4A25-86A8-09C4AA667E30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7330A-6DEC-475E-AFB5-F59336895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0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X89spfvd0M&amp;vl=a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d84unKpiTYE" TargetMode="External"/><Relationship Id="rId4" Type="http://schemas.openxmlformats.org/officeDocument/2006/relationships/hyperlink" Target="https://www.youtube.com/watch?v=d84unKpiTY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290019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EG" sz="2800" dirty="0">
                <a:latin typeface="Arial" panose="020B0604020202020204" pitchFamily="34" charset="0"/>
                <a:cs typeface="Arial" panose="020B0604020202020204" pitchFamily="34" charset="0"/>
              </a:rPr>
              <a:t>يظهر مشاعر السعادة، الخوف، الحزن، أو الغضب  عند تعرضه لمواقف معينة.</a:t>
            </a:r>
            <a:br>
              <a:rPr lang="ar-EG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E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رقم الهدف :2004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2" r="8352"/>
          <a:stretch>
            <a:fillRect/>
          </a:stretch>
        </p:blipFill>
        <p:spPr>
          <a:xfrm>
            <a:off x="0" y="1106117"/>
            <a:ext cx="6230657" cy="5314602"/>
          </a:xfrm>
        </p:spPr>
      </p:pic>
      <p:sp>
        <p:nvSpPr>
          <p:cNvPr id="5" name="Rectangle 4"/>
          <p:cNvSpPr/>
          <p:nvPr/>
        </p:nvSpPr>
        <p:spPr>
          <a:xfrm rot="687866">
            <a:off x="8833754" y="5292025"/>
            <a:ext cx="2377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dirty="0">
                <a:solidFill>
                  <a:prstClr val="white"/>
                </a:solidFill>
                <a:latin typeface="Arial" panose="020B0604020202020204" pitchFamily="34" charset="0"/>
                <a:ea typeface="+mj-ea"/>
              </a:rPr>
              <a:t>ا / دينا وفيق محمد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15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977213"/>
              </p:ext>
            </p:extLst>
          </p:nvPr>
        </p:nvGraphicFramePr>
        <p:xfrm>
          <a:off x="0" y="341206"/>
          <a:ext cx="11906451" cy="6512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7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المراجعة:أ.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يسرى شايع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:أ.</a:t>
                      </a:r>
                      <a:r>
                        <a:rPr lang="ar-EG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دينا وفيق محمد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يظهر مشاعر السعادة، الخوف، الحزن، أو الغضب  عند تعرضه لمواقف معينة.</a:t>
                      </a:r>
                      <a:br>
                        <a:rPr lang="ar-A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</a:b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:2004</a:t>
                      </a:r>
                      <a:endParaRPr lang="ar-AE" sz="1200" b="1" i="0" u="none" strike="noStrike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  <a:r>
                        <a:rPr lang="ar-EG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8_9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</a:t>
                      </a:r>
                      <a:r>
                        <a:rPr lang="ar-EG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بسيطة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2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u="sng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الأنشطة الصفية: </a:t>
                      </a:r>
                      <a:endParaRPr lang="en-US" sz="1400" b="1" u="sng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يقوم</a:t>
                      </a:r>
                      <a:r>
                        <a:rPr lang="ar-EG" sz="12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المعلم بعمل لعبة عجلة المشاعر مع الطلاب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2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عمل تعبيرات مختلفه للمشاعر من الكرتون و الاوراق الملونة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EG" sz="1200" b="1" u="none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684494" y="3671201"/>
            <a:ext cx="354105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التعبير</a:t>
            </a:r>
            <a:r>
              <a:rPr kumimoji="0" lang="ar-EG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عن الفرح والتعبير عن  الحزن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30 November 2020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956" y="4319807"/>
            <a:ext cx="1961379" cy="8606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312" y="4691263"/>
            <a:ext cx="1595717" cy="12839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r="5334" b="6858"/>
          <a:stretch/>
        </p:blipFill>
        <p:spPr>
          <a:xfrm>
            <a:off x="391571" y="4569210"/>
            <a:ext cx="1595170" cy="1380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49"/>
          <a:stretch/>
        </p:blipFill>
        <p:spPr>
          <a:xfrm>
            <a:off x="8853460" y="1621254"/>
            <a:ext cx="1755689" cy="1916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4"/>
          <a:stretch/>
        </p:blipFill>
        <p:spPr>
          <a:xfrm>
            <a:off x="6671180" y="1651378"/>
            <a:ext cx="1979766" cy="1916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6"/>
          <a:stretch/>
        </p:blipFill>
        <p:spPr>
          <a:xfrm>
            <a:off x="4645956" y="1661700"/>
            <a:ext cx="1937254" cy="19058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7"/>
          <a:stretch/>
        </p:blipFill>
        <p:spPr>
          <a:xfrm>
            <a:off x="2499561" y="1631575"/>
            <a:ext cx="1992076" cy="19058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3"/>
          <a:stretch/>
        </p:blipFill>
        <p:spPr>
          <a:xfrm>
            <a:off x="231584" y="1631575"/>
            <a:ext cx="2096986" cy="19190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878424" y="3173546"/>
            <a:ext cx="15356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EG" sz="11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السلام عليكم يا أصدقائى أنا الدب حبوب</a:t>
            </a:r>
            <a:endParaRPr lang="ar-AE" sz="11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54702" y="1721462"/>
            <a:ext cx="20103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EG" sz="1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أنا </a:t>
            </a:r>
            <a:r>
              <a:rPr lang="ar-EG" sz="12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فرحان  </a:t>
            </a:r>
            <a:r>
              <a:rPr lang="ar-EG" sz="1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لأانى نجحت فى امتحان اليوم </a:t>
            </a:r>
            <a:endParaRPr lang="ar-AE" sz="1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7450" y="1596670"/>
            <a:ext cx="18898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EG" sz="1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أختى فله حزينة لأنها لم تذاكر جيدا و رسبت  بالامتحان </a:t>
            </a:r>
            <a:endParaRPr lang="ar-AE" sz="1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57528" y="1595343"/>
            <a:ext cx="1699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ar-EG" sz="1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اختى فله تبكى بسبب عقاب أمى لها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211783" y="1332433"/>
            <a:ext cx="1401348" cy="288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قصة الدب حبوب </a:t>
            </a:r>
            <a:endParaRPr lang="en-US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1251" y="3142768"/>
            <a:ext cx="20170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EG" sz="1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ذهبت لاختى و قلت لها اننى سأساعدها على المذاكرة و كنا فرحانين </a:t>
            </a:r>
            <a:endParaRPr lang="ar-AE" sz="1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449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ar-EG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يظهر مشاعر السعادة، الخوف، الحزن، أو الغضب  عند تعرضه لمواقف معينة.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sz="1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أهمية التعبير عن المشاعر </a:t>
            </a:r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تصوير الطالب فى حالات مزاجية مختلفة و تعريف الطالب بمسمى كل شعور </a:t>
            </a:r>
          </a:p>
          <a:p>
            <a:pPr algn="r" rtl="1"/>
            <a:r>
              <a:rPr lang="ar-EG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ان يتعرف الطالب على كيفية التعبير عن مشاعر</a:t>
            </a:r>
            <a:r>
              <a:rPr lang="ar-AE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EG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 rtl="1"/>
            <a:r>
              <a:rPr lang="ar-EG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تشجيع الطالب بالتعبير عن مشاعر</a:t>
            </a:r>
            <a:r>
              <a:rPr lang="ar-AE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EG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و فهمها </a:t>
            </a:r>
          </a:p>
          <a:p>
            <a:pPr algn="r" rtl="1"/>
            <a:r>
              <a:rPr lang="ar-EG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استخدام بطاقات يمكن للطالب الاستعانه بها للتعبير عن مشاعره اذا كان لا يجيد التعبير  لفظيا </a:t>
            </a:r>
            <a:endParaRPr lang="ar-AE" sz="1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B7AE-9453-41D7-AC83-A2E65FBBCAE4}" type="datetime3">
              <a:rPr lang="en-US" noProof="0" smtClean="0"/>
              <a:t>30 November 2020</a:t>
            </a:fld>
            <a:endParaRPr lang="en-US" noProof="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7" r="18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562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91445"/>
              </p:ext>
            </p:extLst>
          </p:nvPr>
        </p:nvGraphicFramePr>
        <p:xfrm>
          <a:off x="136479" y="173255"/>
          <a:ext cx="11943226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يظهر مشاعر السعادة، الخوف، الحزن، أو الغضب  عند تعرضه لمواقف معينة.</a:t>
                      </a: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200" b="1" u="sng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الانشطه الصفية </a:t>
                      </a:r>
                      <a:endParaRPr lang="ar-AE" sz="1200" b="1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عرض فيديوهات في تطبيق بعض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تعبيرات المشاعر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تنفيذ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نشاط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مظلة المشاعر  (</a:t>
                      </a:r>
                      <a:r>
                        <a:rPr lang="ar-EG" sz="1200" b="1" i="0" dirty="0" smtClean="0">
                          <a:solidFill>
                            <a:srgbClr val="11111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وجوه تعبر عن المشاعر على كل صندوق و</a:t>
                      </a:r>
                      <a:r>
                        <a:rPr lang="ar-EG" sz="1200" b="1" i="0" baseline="0" dirty="0" smtClean="0">
                          <a:solidFill>
                            <a:srgbClr val="11111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بعض المواقف التى المصاحبة لكل شعور )</a:t>
                      </a: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6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6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6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6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46012" y="3412156"/>
            <a:ext cx="1410120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انشودة</a:t>
            </a:r>
            <a:r>
              <a:rPr kumimoji="0" lang="ar-EG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مشاعرى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389427" y="3897767"/>
            <a:ext cx="4923289" cy="60148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8835" y="4044622"/>
            <a:ext cx="4724472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dirty="0">
                <a:hlinkClick r:id="rId3"/>
              </a:rPr>
              <a:t>https://www.youtube.com/watch?v=UX89spfvd0M&amp;vl=ar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42EF-3AAD-44DC-B736-900FDC7B54C3}" type="datetime3">
              <a:rPr lang="en-US" smtClean="0"/>
              <a:t>30 November 2020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27" y="1575886"/>
            <a:ext cx="3242746" cy="385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84unKpiTYE"/>
          <p:cNvPicPr>
            <a:picLocks noGrp="1" noRot="1" noChangeAspect="1"/>
          </p:cNvPicPr>
          <p:nvPr>
            <p:ph type="media"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20352" y="756035"/>
            <a:ext cx="4572000" cy="2571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613" y="5024182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انشودة </a:t>
            </a:r>
            <a:r>
              <a:rPr lang="ar-E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فلنعبر عن المشاعر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58670" y="3800639"/>
            <a:ext cx="5495364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hlinkClick r:id="rId4"/>
              </a:rPr>
              <a:t>https://www.youtube.com/watch?v=d84unKpiTYE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45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677339"/>
              </p:ext>
            </p:extLst>
          </p:nvPr>
        </p:nvGraphicFramePr>
        <p:xfrm>
          <a:off x="0" y="240911"/>
          <a:ext cx="11804073" cy="6480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 الدراسية:</a:t>
                      </a: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الرئيسي هو أن يتمكن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الطالب من التعبير عن مشاعره  فى مواقف معينة 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أهداف أخرى: ان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يفهم الطالب مسميات المشاعر و تشجيعة على التعبير عن ما بداخلة 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تشغيل الفيديو الخاص بالدرس.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تنفيذ التمارين والأنشطة الصفية داخل الغرفة الصفية اجرائياً. </a:t>
                      </a:r>
                      <a:endParaRPr lang="ar-EG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200" b="1" i="0" dirty="0" smtClean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عمل لوحة لمعرفة الحالة المزاجية لكل طالب، ونقوم</a:t>
                      </a:r>
                      <a:r>
                        <a:rPr lang="ar-EG" sz="1200" b="1" i="0" baseline="0" dirty="0" smtClean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i="0" dirty="0" smtClean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بتعريف</a:t>
                      </a:r>
                      <a:r>
                        <a:rPr lang="ar-EG" sz="1200" b="1" i="0" baseline="0" dirty="0" smtClean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i="0" dirty="0" smtClean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مسمى كل شعور ووصفه لهم.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الرياضي 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يقوم الطالب بتقليد حركات المدرب مثل رفع اليدين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عندما يكون سعيدا و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القدمين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عندما يكون غاضبا </a:t>
                      </a: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الفني: 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يقوم الطالب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</a:t>
                      </a:r>
                      <a:r>
                        <a:rPr lang="ar-EG" sz="1200" b="1" i="0" dirty="0" smtClean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الرسم بالرمل أو الدقيق على الطاولة للمشاعر المختلفة و التعرف عليها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الموسيقى: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يقوم الطالب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بالضرب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على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الطبل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عندما يحزن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يقوم الطالب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بتحريك الدف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عندما يكون سعيدا</a:t>
                      </a:r>
                      <a:endParaRPr lang="ar-AE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إعطاء ولي الامر بعض التمارين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الخاصة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لتعليم الطالب كيفية التعبير عن مشاعرة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429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مجموعة تدريبات على الأيباد تتضمن: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وضع علامة صح أو خطأ على الصور التى تعبير عن مشاعر الطالب 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تركيب مجموعات من الصور التى تعبر عن المشاعر المختلفة </a:t>
                      </a: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 : ان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يتعرف الطالب على مسمى المشاعر     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يستخدم الطالب البطاقات المشاعر  المختلفة للتعبير عن مشاعره     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مرتفع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يتمكن الطالب من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التعبير عن مشاعرة بشكل جيد  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9267-0502-414C-ADC8-E730C18BC296}" type="datetime3">
              <a:rPr lang="en-US" smtClean="0"/>
              <a:t>30 November 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6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488418" y="4890254"/>
            <a:ext cx="3233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defRPr/>
            </a:pP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  <a:hlinkClick r:id="rId3"/>
              </a:rPr>
              <a:t>https://wordwall.net/resource/2900199</a:t>
            </a:r>
            <a:endParaRPr lang="ar-EG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112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298" y="353820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E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انشطة</a:t>
            </a:r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صفية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141" y="1707796"/>
            <a:ext cx="2053148" cy="3809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210" y="2926642"/>
            <a:ext cx="2602789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8205"/>
          <a:stretch/>
        </p:blipFill>
        <p:spPr>
          <a:xfrm>
            <a:off x="6314841" y="2926642"/>
            <a:ext cx="2457123" cy="175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5806" y="1707796"/>
            <a:ext cx="19145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8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484</Words>
  <Application>Microsoft Office PowerPoint</Application>
  <PresentationFormat>Widescreen</PresentationFormat>
  <Paragraphs>110</Paragraphs>
  <Slides>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Franklin Gothic Book</vt:lpstr>
      <vt:lpstr>Sakkal Majalla</vt:lpstr>
      <vt:lpstr>Times New Roman</vt:lpstr>
      <vt:lpstr>Office Theme</vt:lpstr>
      <vt:lpstr>يظهر مشاعر السعادة، الخوف، الحزن، أو الغضب  عند تعرضه لمواقف معينة. رقم الهدف :2004</vt:lpstr>
      <vt:lpstr>PowerPoint Presentation</vt:lpstr>
      <vt:lpstr>يظهر مشاعر السعادة، الخوف، الحزن، أو الغضب  عند تعرضه لمواقف معينة.</vt:lpstr>
      <vt:lpstr>PowerPoint Presentation</vt:lpstr>
      <vt:lpstr>انشودة فلنعبر عن المشاعر</vt:lpstr>
      <vt:lpstr>PowerPoint Presentation</vt:lpstr>
      <vt:lpstr>انشطة صفية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يظهر مشاعر السعادة، الخوف، الحزن، أو الغضب  عند تعرضه لمواقف معينة. رقم الهدف :2004</dc:title>
  <dc:creator>dina wafik</dc:creator>
  <cp:lastModifiedBy>YUSRA ABDULLA NASER SHAAYA</cp:lastModifiedBy>
  <cp:revision>5</cp:revision>
  <dcterms:created xsi:type="dcterms:W3CDTF">2020-11-29T19:34:11Z</dcterms:created>
  <dcterms:modified xsi:type="dcterms:W3CDTF">2020-11-30T09:17:17Z</dcterms:modified>
</cp:coreProperties>
</file>