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8"/>
  </p:notesMasterIdLst>
  <p:sldIdLst>
    <p:sldId id="267" r:id="rId6"/>
    <p:sldId id="257" r:id="rId7"/>
    <p:sldId id="264" r:id="rId8"/>
    <p:sldId id="258" r:id="rId9"/>
    <p:sldId id="268" r:id="rId10"/>
    <p:sldId id="274" r:id="rId11"/>
    <p:sldId id="280" r:id="rId12"/>
    <p:sldId id="279" r:id="rId13"/>
    <p:sldId id="276" r:id="rId14"/>
    <p:sldId id="278" r:id="rId15"/>
    <p:sldId id="27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zem" initials="h" lastIdx="1" clrIdx="0">
    <p:extLst>
      <p:ext uri="{19B8F6BF-5375-455C-9EA6-DF929625EA0E}">
        <p15:presenceInfo xmlns:p15="http://schemas.microsoft.com/office/powerpoint/2012/main" userId="631c68c4c22fca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9T01:26:14.132" idx="1">
    <p:pos x="10" y="1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10 December 2020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10 December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10 December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840000">
            <a:off x="7129446" y="2648518"/>
            <a:ext cx="4851352" cy="1827069"/>
          </a:xfrm>
        </p:spPr>
        <p:txBody>
          <a:bodyPr>
            <a:normAutofit/>
          </a:bodyPr>
          <a:lstStyle/>
          <a:p>
            <a:pPr algn="ctr" rtl="1"/>
            <a:r>
              <a:rPr lang="ar-EG" sz="28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يلتزم  بالهدوء أثناء الدخول الى أماكن العبادة وأثناء الصلاة</a:t>
            </a:r>
            <a:endParaRPr lang="ru-RU" sz="2800" dirty="0">
              <a:solidFill>
                <a:srgbClr val="FFFF00"/>
              </a:solidFill>
              <a:latin typeface="Arial" panose="020B0604020202020204" pitchFamily="34" charset="0"/>
              <a:cs typeface="Sakkal Majalla" panose="02000000000000000000" pitchFamily="2" charset="-78"/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E3C1E33-117A-47F5-BBD8-C91CEEB84650}"/>
              </a:ext>
            </a:extLst>
          </p:cNvPr>
          <p:cNvSpPr txBox="1"/>
          <p:nvPr/>
        </p:nvSpPr>
        <p:spPr>
          <a:xfrm rot="645083">
            <a:off x="8152709" y="5327303"/>
            <a:ext cx="316851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000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اسم المعلم : </a:t>
            </a:r>
            <a:r>
              <a:rPr lang="ar-EG" sz="2000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نصر الدين أحمد  ابراهيم     </a:t>
            </a:r>
            <a:endParaRPr lang="ar-AE" sz="2000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94861" y="410878"/>
            <a:ext cx="7539925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altLang="en-US" sz="24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</a:t>
            </a:r>
            <a:r>
              <a:rPr lang="ar-EG" altLang="en-US" sz="24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بطاقات</a:t>
            </a:r>
            <a:r>
              <a:rPr lang="ar-EG" sz="2400" smtClean="0">
                <a:latin typeface="Arial" panose="020B0604020202020204" pitchFamily="34" charset="0"/>
                <a:cs typeface="Sakkal Majalla" panose="02000000000000000000" pitchFamily="2" charset="-78"/>
              </a:rPr>
              <a:t>التزم  بالهدوء أثناء الدخول الى أماكن العبادة وأثناء الصلاة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56" y="1335814"/>
            <a:ext cx="3531030" cy="49277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953" y="1335815"/>
            <a:ext cx="3967566" cy="49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19" name="Rectangle 18"/>
          <p:cNvSpPr/>
          <p:nvPr/>
        </p:nvSpPr>
        <p:spPr>
          <a:xfrm>
            <a:off x="3577814" y="1850662"/>
            <a:ext cx="5233060" cy="36933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814" y="2569375"/>
            <a:ext cx="5233059" cy="37798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99" y="3172457"/>
            <a:ext cx="5243014" cy="377985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012" y="4758014"/>
            <a:ext cx="4649324" cy="1224366"/>
          </a:xfrm>
        </p:spPr>
        <p:txBody>
          <a:bodyPr>
            <a:normAutofit fontScale="90000"/>
          </a:bodyPr>
          <a:lstStyle/>
          <a:p>
            <a:pPr algn="r" rtl="1"/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 /</a:t>
            </a:r>
            <a:r>
              <a:rPr lang="ar-AE" b="0" dirty="0" smtClean="0"/>
              <a:t> </a:t>
            </a:r>
            <a:r>
              <a:rPr lang="ar-EG" b="0" dirty="0" smtClean="0"/>
              <a:t>كيف نصلي 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 /</a:t>
            </a:r>
            <a:r>
              <a:rPr lang="ar-E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EG" b="0" dirty="0"/>
              <a:t>أنشودة صلواتي | أناشيد إسلامية </a:t>
            </a:r>
            <a:r>
              <a:rPr lang="ar-EG" b="0" dirty="0" smtClean="0"/>
              <a:t>للأطفال</a:t>
            </a: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AE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فيديو تعليمي / </a:t>
            </a:r>
            <a:r>
              <a:rPr lang="ar-EG" b="0" dirty="0" smtClean="0"/>
              <a:t>آداب المسجد </a:t>
            </a:r>
            <a:br>
              <a:rPr lang="ar-EG" b="0" dirty="0" smtClean="0"/>
            </a:br>
            <a:r>
              <a:rPr lang="ar-EG" b="0" dirty="0" smtClean="0"/>
              <a:t>فديو تعليمي / فضل الدخول بالقدم اليمني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59028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577814" y="1886668"/>
            <a:ext cx="52330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54" y="92787"/>
            <a:ext cx="3662955" cy="1715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7586" y="1871842"/>
            <a:ext cx="5086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https://www.youtube.com/watch?v=edL3W38ODd4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7812" y="3193637"/>
            <a:ext cx="496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https://www.youtube.com/watch?v=Uw4BazBdtZ4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7586" y="2499932"/>
            <a:ext cx="5057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https://www.youtube.com/watch?v=pzyNDn8M25o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99" y="4047376"/>
            <a:ext cx="5243014" cy="3779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87585" y="4100438"/>
            <a:ext cx="5223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en-US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https://www.youtube.com/watch?v=s9l8ydtJfe8</a:t>
            </a:r>
            <a:endParaRPr lang="ar-SA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10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نهاية الدرس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620494"/>
              </p:ext>
            </p:extLst>
          </p:nvPr>
        </p:nvGraphicFramePr>
        <p:xfrm>
          <a:off x="154004" y="224444"/>
          <a:ext cx="11906451" cy="6695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</a:t>
                      </a:r>
                      <a:r>
                        <a:rPr lang="ar-AE" sz="1200" b="1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أ.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نصر الدين احمد ابراهيم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يلتزم  بالهدوء أثناء الدخول الى أماكن العبادة وأثناء الصلاة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en-US" sz="1200" b="1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</a:t>
                      </a:r>
                      <a:r>
                        <a:rPr lang="ar-EG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(</a:t>
                      </a:r>
                      <a:r>
                        <a:rPr lang="ar-EG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2017      </a:t>
                      </a:r>
                      <a:r>
                        <a:rPr lang="ar-AE" sz="12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algn="r" rtl="1" fontAlgn="ctr"/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10-11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الشدة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EG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قصة الدرس </a:t>
                      </a:r>
                      <a:endParaRPr lang="ar-AE" sz="1400" b="1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ذهب حمد مع والده ليصلي صلاة العصر بالمسجد </a:t>
                      </a:r>
                      <a:r>
                        <a:rPr lang="ar-EG" sz="1200" b="1" baseline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القريب 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 البيت 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همس حمد : في أذن والده و قال له أنظر ياابي  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الاب : ماذا ياحمد .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حمد : أنظر ياولدي لهؤلاء الاولاد ماذا يفعلون داخل المسجد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الأب : بعد صلاة العصر سوف أخبرك يا حمد كيف الالتزام بالهدوء أثناء دخول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الى أماكن العبادة أثناء الصلاة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بعد الأنتهاء من الصلاة 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والده : ياحمد أن  رسول الله قدعلمنا كيف نحترم المساجد أثناء الصلاة لأن المساجد من بيوت الله 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لقد  علمنا الاسلام أن للمساجد مكانة عظيمة في نفوس المسلمين  </a:t>
                      </a:r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endParaRPr lang="ar-EG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قال الاب :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المساجد تتمتمع بخاصية بين المسلمين ولا يدخل المسلم  المسجد إلا وهو طاهر البدن فيها  يجد المسلم الراحة النفسية و الروحية .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 يتعلم في المسجد خير الذكر ( القرآن الكريم ) و الحديث الشريف 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الصفية: </a:t>
                      </a:r>
                      <a:endParaRPr lang="ar-AE" sz="14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قراءة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قصة من المعلم يوضح من خلالها دور المسجد في بناء المجتمعات 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أهمية المسجد من الناحية  الاجتماعية الترابط و التعاون و الالفة و المساوه و المحبة و التواضع  .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أهمية المسجد من الناحية التعليمية  تعلم أحكام العبادات  تعود المسلم على النظام و الالتزام  بالوقت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يوضح المعلم الاثار الايجابية على الفرد و المجتمع بالالتزام بآداب المسجد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الفرد زيادة الاجر و الثواب و المجتمع الترابط و التراحم .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en-US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None/>
                      </a:pP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71" y="2755272"/>
            <a:ext cx="2599685" cy="281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7209"/>
              </p:ext>
            </p:extLst>
          </p:nvPr>
        </p:nvGraphicFramePr>
        <p:xfrm>
          <a:off x="99753" y="46990"/>
          <a:ext cx="11945388" cy="68072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63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401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 يلتزم  بالهدوء أثناء الدخول الى أماكن العبادة وأثناء الصلاة</a:t>
                      </a:r>
                      <a:endParaRPr lang="ar-EG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أخرى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</a:t>
                      </a:r>
                      <a:endParaRPr lang="ar-EG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يبين المعلم مكانة المسجد في الأسلام 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يوضح المعلم مكانة المسجد في بناء المجتمعات من ناحية الفرد و المجتمع  .  </a:t>
                      </a:r>
                      <a:endParaRPr lang="ar-AE" sz="1200" b="1" i="0" kern="1200" baseline="0" dirty="0" smtClean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يوضح المعلم فضل الذهاب إلى المسجد في زيادة الاجر و الثواب والله يضاعف لمن يشاء </a:t>
                      </a:r>
                      <a:r>
                        <a:rPr lang="ar-AE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عرض فديو تعليمي يعبر عن موضوع الدرس و يوضح المعلم الهدف منه 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يقرأ المعلم احاديث توضح فضل الذهاب إلى المساجد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يوضح المعلم ماذا نقول من دعاء عند دخول المسجد و الخروج من المسجد </a:t>
                      </a:r>
                      <a:r>
                        <a:rPr lang="ar-AE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lang="en-US" sz="1200" b="0" i="0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يوضح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المعلم آداب المسجد ( </a:t>
                      </a:r>
                      <a:r>
                        <a:rPr lang="ar-EG" sz="12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قبل الذهاب إلى المسجد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) التطيب و الذينة   ( </a:t>
                      </a:r>
                      <a:r>
                        <a:rPr lang="ar-EG" sz="12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أثناء الذهاب إلى المسجد 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) الدعاء و السكينة  ( </a:t>
                      </a:r>
                      <a:r>
                        <a:rPr lang="ar-EG" sz="12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عند دخول المسجد </a:t>
                      </a: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) الدخول بالرجل اليمني </a:t>
                      </a:r>
                      <a:endParaRPr lang="ar-EG" sz="1200" b="1" i="0" kern="120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يقدم المعلم نشاط ضع علامة صح و خطأ لمعرفة مدي أستيعاب الطلاب و التقييم . 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يقدم المعلم نشاط بتوصيل العبارة الأولي ومايناسبها في العبارة الثانية .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يكتب المعلم عبارات و يطلب من الطلاب نسخها في دفتر الصف </a:t>
                      </a:r>
                      <a:r>
                        <a:rPr lang="ar-EG" sz="1200" b="1" i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i="0" kern="1200" baseline="0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مسابقة بين الطلاب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عن تجميع صورة للمسجد و يقسم المعلم الطلاب إلى مجموعتان .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معلم التربية الرياضية بعمل نشاط في طابور الصبح يقوم أحد الطلاب بقرأة حديث شريف عن آداب أحترام المسجد .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الفني: </a:t>
                      </a:r>
                      <a:endParaRPr lang="ar-AE" sz="1200" b="1" u="none" baseline="0" dirty="0" smtClean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نشاط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تلوين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صورة للمسجد 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عمل نموذج من الكرتون عن المسجد              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الموسيقى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يردد الطلاب بعض الانشيد الدينة التي تعبر  عن أحترام المسجد  . </a:t>
                      </a:r>
                      <a:endParaRPr lang="ar-AE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95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يقرأ الطالب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حديث شريف عن فضل الذهاب إلى المسجد                        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يكتب الطالب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حديث شريف عن احترام المسجد                          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تلوين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صور تعبر عن السلوك الصحيح داخل المسجد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623">
                <a:tc>
                  <a:txBody>
                    <a:bodyPr/>
                    <a:lstStyle/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البحث عن الاحاديث الشريف التي توصي بالذهاب إلى المسجد .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569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يستمع الطالب  لحديث شريف عن فضل الذهاب إلى المسجد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جيد:  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قراءة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حديث شرييف عن  فضل الذهاب إلى المسجد      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 :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يتمكن من 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قراءة </a:t>
                      </a: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 كتابة حديث شريف </a:t>
                      </a: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فضل الذهاب إلى المسجد </a:t>
                      </a: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5" y="216976"/>
            <a:ext cx="2561417" cy="2316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95" y="2706946"/>
            <a:ext cx="2619537" cy="207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72245"/>
              </p:ext>
            </p:extLst>
          </p:nvPr>
        </p:nvGraphicFramePr>
        <p:xfrm>
          <a:off x="136479" y="173255"/>
          <a:ext cx="11943226" cy="6482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327">
                <a:tc>
                  <a:txBody>
                    <a:bodyPr/>
                    <a:lstStyle/>
                    <a:p>
                      <a:pPr marL="0" marR="0" lvl="0" indent="0" algn="r" defTabSz="914400" rtl="1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يلتزم  بالهدوء أثناء الدخول الى أماكن العبادة وأثناء الصلاة</a:t>
                      </a:r>
                      <a: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/>
                      </a:r>
                      <a:br>
                        <a:rPr lang="ar-AE" sz="1200" b="1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endParaRPr lang="ar-AE" sz="1200" b="1" i="0" u="none" strike="noStrike" dirty="0">
                        <a:solidFill>
                          <a:schemeClr val="tx1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</a:t>
                      </a:r>
                      <a:r>
                        <a:rPr lang="ar-AE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ة </a:t>
                      </a:r>
                      <a:r>
                        <a:rPr lang="ar-SA" sz="14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الصفية </a:t>
                      </a:r>
                      <a:endParaRPr lang="ar-AE" sz="1400" b="1" u="none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فيديو تعليمي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آداب المسجد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أداة  الصلاة في مسجد المركز و تدريب الطلاب خلف المعلم على آداء الصلاة الصحيحة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يوضح المعلم فضل الدخول بالقدم اليمني في المسجد  .</a:t>
                      </a:r>
                      <a:endParaRPr lang="ar-AE" sz="1200" b="1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يوزع المعلم بطاقات عن آداب أحترام المسجد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0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87" y="1821051"/>
            <a:ext cx="5143500" cy="421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38781" y="1000189"/>
            <a:ext cx="4105774" cy="846782"/>
          </a:xfrm>
        </p:spPr>
        <p:txBody>
          <a:bodyPr>
            <a:noAutofit/>
          </a:bodyPr>
          <a:lstStyle/>
          <a:p>
            <a:pPr algn="r" rtl="1" fontAlgn="ctr"/>
            <a:r>
              <a:rPr lang="ar-EG" sz="2800" dirty="0">
                <a:solidFill>
                  <a:srgbClr val="FFFF00"/>
                </a:solidFill>
                <a:latin typeface="Arial" panose="020B0604020202020204" pitchFamily="34" charset="0"/>
                <a:cs typeface="Sakkal Majalla" panose="02000000000000000000" pitchFamily="2" charset="-78"/>
              </a:rPr>
              <a:t>يلتزم  بالهدوء أثناء الدخول الى أماكن العبادة وأثناء الصلاة</a:t>
            </a:r>
            <a:endParaRPr lang="ar-AE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AE" sz="14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مراعاة النقاط التالية في عملية التدريس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التفاعل و التعزيز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الانتقال من مرحلة إلى أخر في الدرس بناء على استجابة الطالب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EG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أعطاء الفرصة الكاملة للطالب للتفكير و تكرار المحاولة </a:t>
            </a: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AE" sz="1200" dirty="0">
                <a:latin typeface="Arial" panose="020B0604020202020204" pitchFamily="34" charset="0"/>
                <a:cs typeface="Arial" panose="020B0604020202020204" pitchFamily="34" charset="0"/>
              </a:rPr>
              <a:t>التنوع في استراتيجيات التعلم لتحقيق الهدف المنشود 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1262">
            <a:off x="6510881" y="535338"/>
            <a:ext cx="4278113" cy="50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94861" y="410878"/>
            <a:ext cx="7539925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altLang="en-US" sz="24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</a:t>
            </a:r>
            <a:r>
              <a:rPr lang="ar-EG" altLang="en-US" sz="24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بطاقات</a:t>
            </a:r>
            <a:r>
              <a:rPr lang="ar-EG" sz="2400" smtClean="0">
                <a:latin typeface="Arial" panose="020B0604020202020204" pitchFamily="34" charset="0"/>
                <a:cs typeface="Sakkal Majalla" panose="02000000000000000000" pitchFamily="2" charset="-78"/>
              </a:rPr>
              <a:t>التزم  بالهدوء أثناء الدخول الى أماكن العبادة وأثناء الصلاة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305" y="1326396"/>
            <a:ext cx="4161295" cy="5113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15" y="1326396"/>
            <a:ext cx="4301426" cy="511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94861" y="410878"/>
            <a:ext cx="7539925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altLang="en-US" sz="24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</a:t>
            </a:r>
            <a:r>
              <a:rPr lang="ar-EG" altLang="en-US" sz="24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بطاقات</a:t>
            </a:r>
            <a:r>
              <a:rPr lang="ar-EG" sz="2400" smtClean="0">
                <a:latin typeface="Arial" panose="020B0604020202020204" pitchFamily="34" charset="0"/>
                <a:cs typeface="Sakkal Majalla" panose="02000000000000000000" pitchFamily="2" charset="-78"/>
              </a:rPr>
              <a:t>التزم  بالهدوء أثناء الدخول الى أماكن العبادة وأثناء الصلاة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03" y="1385725"/>
            <a:ext cx="4155483" cy="5153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95" y="1385725"/>
            <a:ext cx="4139338" cy="51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794861" y="410878"/>
            <a:ext cx="7539925" cy="832104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r" rtl="1"/>
            <a:r>
              <a:rPr lang="ar-AE" altLang="en-US" sz="24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</a:t>
            </a:r>
            <a:r>
              <a:rPr lang="ar-EG" altLang="en-US" sz="240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بطاقات</a:t>
            </a:r>
            <a:r>
              <a:rPr lang="ar-EG" sz="2400" smtClean="0">
                <a:latin typeface="Arial" panose="020B0604020202020204" pitchFamily="34" charset="0"/>
                <a:cs typeface="Sakkal Majalla" panose="02000000000000000000" pitchFamily="2" charset="-78"/>
              </a:rPr>
              <a:t>التزم  بالهدوء أثناء الدخول الى أماكن العبادة وأثناء الصلاة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57" y="1242982"/>
            <a:ext cx="4048286" cy="5255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520" y="1242982"/>
            <a:ext cx="4474490" cy="524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7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461" y="258478"/>
            <a:ext cx="7539925" cy="832104"/>
          </a:xfrm>
        </p:spPr>
        <p:txBody>
          <a:bodyPr>
            <a:noAutofit/>
          </a:bodyPr>
          <a:lstStyle/>
          <a:p>
            <a:pPr algn="r" rtl="1"/>
            <a:r>
              <a:rPr lang="ar-AE" alt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         </a:t>
            </a:r>
            <a:r>
              <a:rPr lang="ar-EG" altLang="en-US" sz="2400" dirty="0" smtClean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بطاقات</a:t>
            </a:r>
            <a:r>
              <a:rPr lang="ar-EG" sz="2400" dirty="0" smtClean="0">
                <a:latin typeface="Arial" panose="020B0604020202020204" pitchFamily="34" charset="0"/>
                <a:cs typeface="Sakkal Majalla" panose="02000000000000000000" pitchFamily="2" charset="-78"/>
              </a:rPr>
              <a:t>التزم  </a:t>
            </a:r>
            <a:r>
              <a:rPr lang="ar-EG" sz="2400" dirty="0">
                <a:latin typeface="Arial" panose="020B0604020202020204" pitchFamily="34" charset="0"/>
                <a:cs typeface="Sakkal Majalla" panose="02000000000000000000" pitchFamily="2" charset="-78"/>
              </a:rPr>
              <a:t>بالهدوء أثناء الدخول الى أماكن العبادة وأثناء الصلاة</a:t>
            </a:r>
            <a:endParaRPr lang="en-US" altLang="en-US" sz="24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14" y="1147222"/>
            <a:ext cx="4200040" cy="53916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56" y="1147222"/>
            <a:ext cx="4378271" cy="53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purl.org/dc/elements/1.1/"/>
    <ds:schemaRef ds:uri="http://schemas.microsoft.com/office/2006/metadata/properties"/>
    <ds:schemaRef ds:uri="0860e916-1933-4f54-bf75-902e7a9d18bb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1803469-1359-4921-b8b2-4aa11e6de6e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1919</TotalTime>
  <Words>789</Words>
  <Application>Microsoft Office PowerPoint</Application>
  <PresentationFormat>Widescreen</PresentationFormat>
  <Paragraphs>124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Franklin Gothic Book</vt:lpstr>
      <vt:lpstr>Sakkal Majalla</vt:lpstr>
      <vt:lpstr>Times New Roman</vt:lpstr>
      <vt:lpstr>Traditional Arabic</vt:lpstr>
      <vt:lpstr>Office Theme</vt:lpstr>
      <vt:lpstr>1_Office Theme</vt:lpstr>
      <vt:lpstr>يلتزم  بالهدوء أثناء الدخول الى أماكن العبادة وأثناء الصلاة</vt:lpstr>
      <vt:lpstr>PowerPoint Presentation</vt:lpstr>
      <vt:lpstr>PowerPoint Presentation</vt:lpstr>
      <vt:lpstr>PowerPoint Presentation</vt:lpstr>
      <vt:lpstr>يلتزم  بالهدوء أثناء الدخول الى أماكن العبادة وأثناء الصلاة</vt:lpstr>
      <vt:lpstr>PowerPoint Presentation</vt:lpstr>
      <vt:lpstr>PowerPoint Presentation</vt:lpstr>
      <vt:lpstr>PowerPoint Presentation</vt:lpstr>
      <vt:lpstr>             بطاقاتالتزم  بالهدوء أثناء الدخول الى أماكن العبادة وأثناء الصلاة</vt:lpstr>
      <vt:lpstr>PowerPoint Presentation</vt:lpstr>
      <vt:lpstr> فيديو تعليمي / كيف نصلي  فيديو تعليمي /   أنشودة صلواتي | أناشيد إسلامية للأطفال فيديو تعليمي / آداب المسجد  فديو تعليمي / فضل الدخول بالقدم اليمني </vt:lpstr>
      <vt:lpstr>نهاية الدرس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257</cp:revision>
  <dcterms:created xsi:type="dcterms:W3CDTF">2020-07-26T19:33:45Z</dcterms:created>
  <dcterms:modified xsi:type="dcterms:W3CDTF">2020-12-10T08:38:52Z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