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58" r:id="rId8"/>
    <p:sldId id="259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LAM MONTHER HELMI" initials="AMH" lastIdx="0" clrIdx="0">
    <p:extLst>
      <p:ext uri="{19B8F6BF-5375-455C-9EA6-DF929625EA0E}">
        <p15:presenceInfo xmlns:p15="http://schemas.microsoft.com/office/powerpoint/2012/main" userId="S-1-5-21-3586097498-2737243858-2302555036-15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71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16 February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445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16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6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aN8wSmkz0I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MzOqQy6AX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AE" sz="2800" dirty="0"/>
              <a:t>يبادر بالحوار حول موضوعات لها أهمية خاصة بالآخرين</a:t>
            </a:r>
            <a:br>
              <a:rPr lang="ar-AE" sz="2800" dirty="0"/>
            </a:b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 rot="721943">
            <a:off x="8544910" y="5246739"/>
            <a:ext cx="2459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AE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علام منذر حلمي 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001177"/>
              </p:ext>
            </p:extLst>
          </p:nvPr>
        </p:nvGraphicFramePr>
        <p:xfrm>
          <a:off x="154004" y="224444"/>
          <a:ext cx="11906451" cy="64165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91879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75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جمعه شعيب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علام منذر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100" dirty="0"/>
                        <a:t>يبادر بالحوار حول موضوعات لها أهمية خاصة بالآخرين</a:t>
                      </a:r>
                    </a:p>
                    <a:p>
                      <a:pPr algn="ctr" rtl="1" fontAlgn="ctr"/>
                      <a:r>
                        <a:rPr lang="ar-AE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رقم الهدف : 2026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13-14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بسيطة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 fontAlgn="ctr"/>
                      <a:endParaRPr lang="ar-A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 fontAlgn="ctr"/>
                      <a:endParaRPr lang="ar-A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 fontAlgn="ctr"/>
                      <a:endParaRPr lang="ar-AE" sz="14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1" fontAlgn="ctr"/>
                      <a:r>
                        <a:rPr lang="ar-AE" sz="1400" dirty="0">
                          <a:solidFill>
                            <a:srgbClr val="FF0000"/>
                          </a:solidFill>
                        </a:rPr>
                        <a:t>يبادر بالحوار حول موضوعات لها أهمية خاصة بالآخرين </a:t>
                      </a: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 fontAlgn="ctr"/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ذهب حمد للمدرسة و في وقت الاستراحة رأى صديقه خليفة جالس لوحد و يبدو عليه الحزن فسال حمد خليفة ما بك و كيف يمكنني مساعدتك فقال خليفة لحمد غدا لدي اختبار في مادة الحساب واجد صعوبة في المسائل الرياضية و أخاف ان لا استطيع ان اجيب بشكل جيد فقال حمد لخليفة لا تحزن سأقوم بمساعدتك بعد الدوام المدرسي و بعد الانتهاء من الدوام قام حمد بمساعدة خليفة و في اليوم التالي و بعد انتهاء الامتحان شكر خليفة حمد لمساعدته و قال له انه أجاب بشكل جيد و هو فرحان بأدائه بالامتحان </a:t>
                      </a:r>
                    </a:p>
                    <a:p>
                      <a:pPr algn="r" rtl="1" fontAlgn="ctr"/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algn="r" rtl="1" fontAlgn="ctr"/>
                      <a:endParaRPr lang="ar-AE" sz="1400" dirty="0">
                        <a:solidFill>
                          <a:srgbClr val="FF0000"/>
                        </a:solidFill>
                      </a:endParaRPr>
                    </a:p>
                    <a:p>
                      <a:pPr algn="r" rtl="1" fontAlgn="ctr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sng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1.  عرض فيديوهات عن مشاركة الاخرين و مساعدتهم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440618" y="3806119"/>
            <a:ext cx="651621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 rtl="1" fontAlgn="ctr"/>
            <a:r>
              <a:rPr lang="ar-AE" dirty="0"/>
              <a:t>يبادر بالحوار حول موضوعات لها أهمية خاصة بالآخرين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6045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dirty="0"/>
                        <a:t>يبادر بالحوار حول موضوعات لها أهمية خاصة بالآخرين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الانشطه الصفية </a:t>
                      </a:r>
                      <a:endParaRPr lang="ar-AE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فيديوهات ي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بادر بالحوار حول موضوعات لها أهمية خاصة بالآخرين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97172" y="3150546"/>
            <a:ext cx="3626855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 fontAlgn="ctr"/>
            <a:r>
              <a:rPr lang="ar-AE" sz="1400" dirty="0"/>
              <a:t>يبادر بالحوار حول مشاعر الاخرين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6403571" y="3878109"/>
            <a:ext cx="4170217" cy="60148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1603" y="4024964"/>
            <a:ext cx="403415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  <a:hlinkClick r:id="rId3"/>
              </a:rPr>
              <a:t>https://www.youtube.com/watch?v=haN8wSmkz0I</a:t>
            </a:r>
            <a:r>
              <a:rPr lang="ar-AE" sz="1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1909"/>
              </p:ext>
            </p:extLst>
          </p:nvPr>
        </p:nvGraphicFramePr>
        <p:xfrm>
          <a:off x="180109" y="165333"/>
          <a:ext cx="11804073" cy="648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 fontAlgn="ct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 الرئيسي هو ي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بادر بالحوار حول موضوعات لها أهمية خاصة بالآخرين</a:t>
                      </a:r>
                    </a:p>
                    <a:p>
                      <a:pPr algn="r" rtl="1" fontAlgn="ct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ان يقوي مهارات التآزر البصري الحركي من خلال التتبع / تقوية المسكة الثلاثية للقلم للكتابة / تقوية الذاكرة البصرية .  </a:t>
                      </a:r>
                    </a:p>
                    <a:p>
                      <a:pPr algn="r" rtl="1"/>
                      <a:r>
                        <a:rPr lang="ar-SA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تشغيل الفيديو الخاص بالدرس.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تنفيذ التمارين والأنشطة الصفية داخل الغرفة الصفية خلال الوسائل و الأوراق التعليمية. </a:t>
                      </a:r>
                    </a:p>
                    <a:p>
                      <a:pPr marL="0" indent="0" algn="r" rtl="1">
                        <a:buNone/>
                      </a:pP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 </a:t>
                      </a:r>
                    </a:p>
                    <a:p>
                      <a:pPr algn="r" rtl="1"/>
                      <a:r>
                        <a:rPr lang="ar-AE" sz="1200" b="1" u="none" baseline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الموسيقى:</a:t>
                      </a: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إعطاء ولي الامر بعض التمارين 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الخاصة يبادر بالحوار حول موضوعات لها أهمية خاصة بالآخرين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الأيباد تتضمن:</a:t>
                      </a:r>
                    </a:p>
                    <a:p>
                      <a:pPr algn="r" rtl="1" fontAlgn="ctr"/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عرض مجموعة من الدروس التعليمية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بادر بالحوار حول موضوعات لها أهمية خاصة بالآخرين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                                                                   جيد:                                                                   مرتفع: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88529" y="4570956"/>
            <a:ext cx="4375293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 fontAlgn="ctr"/>
            <a:r>
              <a:rPr lang="ar-AE" sz="1400" dirty="0"/>
              <a:t>قصة المشاعر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802819" y="5276474"/>
            <a:ext cx="5598307" cy="33428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https://www.youtube.com/watch?v=fMzOqQy6AXE</a:t>
            </a:r>
            <a:r>
              <a:rPr lang="ar-AE" dirty="0"/>
              <a:t> 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9B4A-862E-4296-9049-49655D5CFC94}" type="datetime3">
              <a:rPr lang="en-US" smtClean="0"/>
              <a:t>16 February 2021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37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8474" y="3429000"/>
            <a:ext cx="3913188" cy="2249488"/>
          </a:xfrm>
        </p:spPr>
        <p:txBody>
          <a:bodyPr>
            <a:normAutofit/>
          </a:bodyPr>
          <a:lstStyle/>
          <a:p>
            <a:pPr algn="r" rtl="1"/>
            <a:r>
              <a:rPr lang="ar-AE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عدد النقاط المهمه</a:t>
            </a:r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: </a:t>
            </a:r>
            <a:endParaRPr lang="en-US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البصرية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السمعية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الحركية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المهارات الادراكية </a:t>
            </a:r>
          </a:p>
          <a:p>
            <a:pPr algn="r" rtl="1"/>
            <a:r>
              <a:rPr lang="ar-EG" sz="1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يمكن الاستغناء عن اى مهارة من ما سبق ماعدا الادراك .</a:t>
            </a:r>
          </a:p>
          <a:p>
            <a:pPr marL="0" indent="0" algn="r" rtl="1">
              <a:buNone/>
            </a:pPr>
            <a:endParaRPr lang="ar-EG" sz="1200" b="1" baseline="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16 February 2021</a:t>
            </a:fld>
            <a:endParaRPr lang="en-US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771D75-A3C9-4078-8557-78C98B91AB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rtl="1" fontAlgn="ctr"/>
            <a:r>
              <a:rPr lang="ar-AE" dirty="0"/>
              <a:t>يبادر بالحوار حول موضوعات لها أهمية خاصة بالآخرين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F941DDD-72BE-4741-8DDB-B98E81EC3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132705" y="997731"/>
            <a:ext cx="4577767" cy="734415"/>
          </a:xfrm>
        </p:spPr>
        <p:txBody>
          <a:bodyPr>
            <a:normAutofit fontScale="90000"/>
          </a:bodyPr>
          <a:lstStyle/>
          <a:p>
            <a:br>
              <a:rPr lang="ar-AE" dirty="0"/>
            </a:b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8B700D-242A-428A-AFB8-350AC3129E18}"/>
              </a:ext>
            </a:extLst>
          </p:cNvPr>
          <p:cNvSpPr/>
          <p:nvPr/>
        </p:nvSpPr>
        <p:spPr>
          <a:xfrm rot="21144609">
            <a:off x="231055" y="1210717"/>
            <a:ext cx="43858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ctr"/>
            <a:r>
              <a:rPr lang="ar-AE" dirty="0"/>
              <a:t>يبادر بالحوار حول موضوعات لها أهمية خاصة بالآخرين</a:t>
            </a:r>
          </a:p>
        </p:txBody>
      </p:sp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61711F12-BFA9-4106-B7FB-A137115C5CA3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3" r="1152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1301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EED42B-3B47-45C2-9F50-0B4533C0F1E3}">
  <ds:schemaRefs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397</Words>
  <Application>Microsoft Office PowerPoint</Application>
  <PresentationFormat>Widescreen</PresentationFormat>
  <Paragraphs>95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Sakkal Majalla</vt:lpstr>
      <vt:lpstr>Times New Roman</vt:lpstr>
      <vt:lpstr>Office Theme</vt:lpstr>
      <vt:lpstr>1_Office Theme</vt:lpstr>
      <vt:lpstr>يبادر بالحوار حول موضوعات لها أهمية خاصة بالآخرين </vt:lpstr>
      <vt:lpstr>PowerPoint Presentation</vt:lpstr>
      <vt:lpstr>PowerPoint Presentation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ALLAM MONTHER HELMI</cp:lastModifiedBy>
  <cp:revision>83</cp:revision>
  <dcterms:created xsi:type="dcterms:W3CDTF">2020-07-26T19:33:45Z</dcterms:created>
  <dcterms:modified xsi:type="dcterms:W3CDTF">2021-02-16T17:00:38Z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