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67" r:id="rId6"/>
    <p:sldId id="257" r:id="rId7"/>
    <p:sldId id="258" r:id="rId8"/>
    <p:sldId id="259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16 February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6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aN8wSmkz0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MzOqQy6AX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2800" dirty="0"/>
              <a:t>يبادر بالحوار حول موضوعات لها أهمية خاصة بالآخرين</a:t>
            </a:r>
            <a:br>
              <a:rPr lang="ar-AE" sz="2800" dirty="0"/>
            </a:b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001177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dirty="0"/>
                        <a:t>يبادر بالحوار حول موضوعات لها أهمية خاصة بالآخرين</a:t>
                      </a:r>
                    </a:p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رقم الهدف : 2026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 fontAlgn="ctr"/>
                      <a:endParaRPr lang="ar-AE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 fontAlgn="ctr"/>
                      <a:endParaRPr lang="ar-AE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 fontAlgn="ctr"/>
                      <a:endParaRPr lang="ar-AE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 fontAlgn="ctr"/>
                      <a:r>
                        <a:rPr lang="ar-AE" sz="1400" dirty="0">
                          <a:solidFill>
                            <a:srgbClr val="FF0000"/>
                          </a:solidFill>
                        </a:rPr>
                        <a:t>يبادر بالحوار حول موضوعات لها أهمية خاصة بالآخرين </a:t>
                      </a:r>
                    </a:p>
                    <a:p>
                      <a:pPr algn="r" rtl="1" fontAlgn="ctr"/>
                      <a:endParaRPr lang="ar-AE" sz="1400" dirty="0">
                        <a:solidFill>
                          <a:srgbClr val="FF0000"/>
                        </a:solidFill>
                      </a:endParaRPr>
                    </a:p>
                    <a:p>
                      <a:pPr algn="r" rtl="1" fontAlgn="ctr"/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ذهب حمد للمدرسة و في وقت الاستراحة رأى صديقه خليفة جالس لوحد و يبدو عليه الحزن فسال حمد خليفة ما بك و كيف يمكنني مساعدتك فقال خليفة لحمد غدا لدي اختبار في مادة الحساب واجد صعوبة في المسائل الرياضية و أخاف ان لا استطيع ان اجيب بشكل جيد فقال حمد لخليفة لا تحزن سأقوم بمساعدتك بعد الدوام المدرسي و بعد الانتهاء من الدوام قام حمد بمساعدة خليفة و في اليوم التالي و بعد انتهاء الامتحان شكر خليفة حمد لمساعدته و قال له انه أجاب بشكل جيد و هو فرحان بأدائه بالامتحان </a:t>
                      </a:r>
                    </a:p>
                    <a:p>
                      <a:pPr algn="r" rtl="1" fontAlgn="ctr"/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algn="r" rtl="1" fontAlgn="ctr"/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algn="r" rtl="1" fontAlgn="ctr"/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algn="r" rtl="1" fontAlgn="ctr"/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algn="r" rtl="1" fontAlgn="ctr"/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algn="r" rtl="1" fontAlgn="ctr"/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algn="r" rtl="1" fontAlgn="ctr"/>
                      <a:endParaRPr lang="ar-AE" sz="1400" dirty="0">
                        <a:solidFill>
                          <a:srgbClr val="FF0000"/>
                        </a:solidFill>
                      </a:endParaRPr>
                    </a:p>
                    <a:p>
                      <a:pPr algn="r" rtl="1" fontAlgn="ctr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1.  عرض فيديوهات عن مشاركة الاخرين و مساعدتهم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440618" y="3806119"/>
            <a:ext cx="651621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 fontAlgn="ctr"/>
            <a:r>
              <a:rPr lang="ar-AE" dirty="0"/>
              <a:t>يبادر بالحوار حول موضوعات لها أهمية خاصة بالآخرين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26045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dirty="0"/>
                        <a:t>يبادر بالحوار حول موضوعات لها أهمية خاصة بالآخرين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ي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بادر بالحوار حول موضوعات لها أهمية خاصة بالآخرين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97172" y="3150546"/>
            <a:ext cx="362685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 fontAlgn="ctr"/>
            <a:r>
              <a:rPr lang="ar-AE" sz="1400" dirty="0"/>
              <a:t>يبادر بالحوار حول مشاعر الاخرين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403571" y="387810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1603" y="4024964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https://www.youtube.com/watch?v=haN8wSmkz0I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81909"/>
              </p:ext>
            </p:extLst>
          </p:nvPr>
        </p:nvGraphicFramePr>
        <p:xfrm>
          <a:off x="180109" y="165333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ي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بادر بالحوار حول موضوعات لها أهمية خاصة بالآخرين</a:t>
                      </a:r>
                    </a:p>
                    <a:p>
                      <a:pPr algn="r" rtl="1" fontAlgn="ctr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الموسيقى: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الخاصة يبادر بالحوار حول موضوعات لها أهمية خاصة بالآخرين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algn="r" rtl="1" fontAlgn="ctr"/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بادر بالحوار حول موضوعات لها أهمية خاصة بالآخرين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                                                                   جيد:                                                                   مرتفع: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688529" y="4570956"/>
            <a:ext cx="4375293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 fontAlgn="ctr"/>
            <a:r>
              <a:rPr lang="ar-AE" sz="1400" dirty="0"/>
              <a:t>قصة المشاعر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802819" y="5276474"/>
            <a:ext cx="5598307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https://www.youtube.com/watch?v=fMzOqQy6AXE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474" y="3429000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16 February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rtl="1" fontAlgn="ctr"/>
            <a:r>
              <a:rPr lang="ar-AE" dirty="0"/>
              <a:t>يبادر بالحوار حول موضوعات لها أهمية خاصة بالآخرين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132705" y="997731"/>
            <a:ext cx="4577767" cy="734415"/>
          </a:xfrm>
        </p:spPr>
        <p:txBody>
          <a:bodyPr>
            <a:normAutofit fontScale="90000"/>
          </a:bodyPr>
          <a:lstStyle/>
          <a:p>
            <a:br>
              <a:rPr lang="ar-AE" dirty="0"/>
            </a:b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8B700D-242A-428A-AFB8-350AC3129E18}"/>
              </a:ext>
            </a:extLst>
          </p:cNvPr>
          <p:cNvSpPr/>
          <p:nvPr/>
        </p:nvSpPr>
        <p:spPr>
          <a:xfrm rot="21144609">
            <a:off x="231055" y="1210717"/>
            <a:ext cx="43858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ctr"/>
            <a:r>
              <a:rPr lang="ar-AE" dirty="0"/>
              <a:t>يبادر بالحوار حول موضوعات لها أهمية خاصة بالآخرين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61711F12-BFA9-4106-B7FB-A137115C5CA3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3" r="1152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397</Words>
  <Application>Microsoft Office PowerPoint</Application>
  <PresentationFormat>Widescreen</PresentationFormat>
  <Paragraphs>95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يبادر بالحوار حول موضوعات لها أهمية خاصة بالآخرين </vt:lpstr>
      <vt:lpstr>PowerPoint Presentation</vt:lpstr>
      <vt:lpstr>PowerPoint Presentation</vt:lpstr>
      <vt:lpstr>PowerPoint Presentation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83</cp:revision>
  <dcterms:created xsi:type="dcterms:W3CDTF">2020-07-26T19:33:45Z</dcterms:created>
  <dcterms:modified xsi:type="dcterms:W3CDTF">2021-02-16T17:00:38Z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