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1"/>
  </p:notesMasterIdLst>
  <p:sldIdLst>
    <p:sldId id="267" r:id="rId6"/>
    <p:sldId id="257" r:id="rId7"/>
    <p:sldId id="258" r:id="rId8"/>
    <p:sldId id="259" r:id="rId9"/>
    <p:sldId id="26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LAM MONTHER HELMI" initials="AMH" lastIdx="0" clrIdx="0">
    <p:extLst>
      <p:ext uri="{19B8F6BF-5375-455C-9EA6-DF929625EA0E}">
        <p15:presenceInfo xmlns:p15="http://schemas.microsoft.com/office/powerpoint/2012/main" userId="S-1-5-21-3586097498-2737243858-2302555036-151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23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2717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27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27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27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27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27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27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27 December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27 December 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27 December 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27 December 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27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27 December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27 December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27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27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6D05-D16B-4603-A323-876374AD20C5}" type="datetime3">
              <a:rPr lang="en-US" noProof="0" smtClean="0"/>
              <a:t>27 December 2020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44590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27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27 December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27 December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27 December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27 December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27 December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27 December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27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27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6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EPizjyUBaA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LbZTGIWhOU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6907396" y="2682545"/>
            <a:ext cx="5212745" cy="1819042"/>
          </a:xfrm>
        </p:spPr>
        <p:txBody>
          <a:bodyPr>
            <a:normAutofit/>
          </a:bodyPr>
          <a:lstStyle/>
          <a:p>
            <a:pPr algn="ctr" rtl="1"/>
            <a:r>
              <a:rPr lang="ar-AE" sz="3600" dirty="0"/>
              <a:t>يعيد  النقود ممن </a:t>
            </a:r>
            <a:r>
              <a:rPr lang="ar-AE" sz="3600" dirty="0" err="1"/>
              <a:t>استدانها</a:t>
            </a:r>
            <a:r>
              <a:rPr lang="ar-AE" sz="3600" dirty="0"/>
              <a:t> منه بطريقة مناسبة</a:t>
            </a:r>
            <a:endParaRPr lang="ru-RU" sz="3600" dirty="0">
              <a:latin typeface="Arial" panose="020B0604020202020204" pitchFamily="34" charset="0"/>
              <a:cs typeface="Sakkal Majalla" panose="020000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 rot="721943">
            <a:off x="8544910" y="5246739"/>
            <a:ext cx="24594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0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علام منذر حلمي </a:t>
            </a:r>
            <a:endParaRPr lang="en-US" sz="2000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1875198"/>
              </p:ext>
            </p:extLst>
          </p:nvPr>
        </p:nvGraphicFramePr>
        <p:xfrm>
          <a:off x="154004" y="224444"/>
          <a:ext cx="11906451" cy="64165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 أ. 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 علام منذر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يعيد  النقود ممن استدناها منه بطريقة مناسبة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r" rtl="1" fontAlgn="b"/>
                      <a:r>
                        <a:rPr lang="ar-A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الهدف:</a:t>
                      </a:r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2027</a:t>
                      </a:r>
                      <a:endParaRPr lang="ar-AE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 13-14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بسيطة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يعيد  النقود ممن استدناها منه بطريقة مناسبة</a:t>
                      </a:r>
                      <a:endParaRPr lang="ar-AE" sz="1400" dirty="0">
                        <a:solidFill>
                          <a:srgbClr val="FF0000"/>
                        </a:solidFill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ذهب حمد مع والده للتسوق و اثناء سيرهم رأى حمد دراجة هوائية و قال لوالده هل يمكنني شراء هذه الدراجة الهوائية و عندي نقود الان فذهب حمد ووالده لشراء الدراجة و </a:t>
                      </a:r>
                      <a:r>
                        <a:rPr lang="ar-AE" sz="1200" b="1" baseline="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فوجأ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حمد انه ليس لديه المال الكافي لشراء الدراجة فقال لواده هل يمكن ان استدين منك الباقي و عند العودة للمنزل اعطيك إياهم فقال والد حمد نعم و عند العودة للمنزل قال والد حمد انا سأذهب لغرفتي و قال حمد و انا سأذهب لغرفتي و بعد قليل ذهب حمد للغرفة والده و قال له هذه النقود التي استدنتها منك لشراء الدراجة الهوائية فقال الد حمد شكرا لك للإعادة النقود فيجب عليك إعادة النقود او الأشياء التي تأخذها من الناس .</a:t>
                      </a: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الصفية: </a:t>
                      </a:r>
                      <a:endParaRPr lang="en-US" sz="14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SA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</a:t>
                      </a: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تدريب الطلاب على أهمية النقود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2. تدريب الطلاب على معنى الاستدانة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3. تدريب بالطلاب على إعادة الأموال لصاحبها في حال الاستدانة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4. عرض فيديوهات عن الاستدانة و إعادة الأموال لأصحابها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977195" y="3598964"/>
            <a:ext cx="3497803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r" rtl="1" fontAlgn="b"/>
            <a:r>
              <a:rPr lang="ar-AE" dirty="0">
                <a:solidFill>
                  <a:srgbClr val="000000"/>
                </a:solidFill>
                <a:latin typeface="Calibri" panose="020F0502020204030204" pitchFamily="34" charset="0"/>
              </a:rPr>
              <a:t>يعيد  النقود ممن استدناها منه بطريقة مناسبة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27 December 2020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2791634"/>
              </p:ext>
            </p:extLst>
          </p:nvPr>
        </p:nvGraphicFramePr>
        <p:xfrm>
          <a:off x="124387" y="142872"/>
          <a:ext cx="11943226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يعيد  النقود ممن استدناها منه بطريقة مناسبة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الانشطه الصفية </a:t>
                      </a:r>
                      <a:endParaRPr lang="ar-AE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 fontAlgn="b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فيديوهات يعيد  النقود ممن استدناها منه بطريقة مناسبة</a:t>
                      </a: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324208" y="3375115"/>
            <a:ext cx="4012706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 fontAlgn="b"/>
            <a:r>
              <a:rPr lang="ar-AE" sz="1400" dirty="0">
                <a:solidFill>
                  <a:srgbClr val="000000"/>
                </a:solidFill>
                <a:latin typeface="Calibri" panose="020F0502020204030204" pitchFamily="34" charset="0"/>
              </a:rPr>
              <a:t>أهمية النقود 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6256176" y="4098952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324208" y="4245807"/>
            <a:ext cx="403415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  <a:hlinkClick r:id="rId3"/>
              </a:rPr>
              <a:t>https://www.youtube.com/watch?v=KEPizjyUBaA</a:t>
            </a:r>
            <a:r>
              <a:rPr lang="ar-AE" sz="1400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27 December 2020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964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390714"/>
              </p:ext>
            </p:extLst>
          </p:nvPr>
        </p:nvGraphicFramePr>
        <p:xfrm>
          <a:off x="286641" y="149662"/>
          <a:ext cx="11804073" cy="6480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 fontAlgn="b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الرئيسي هو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يعيد  النقود ممن استدناها منه بطريقة مناسبة</a:t>
                      </a:r>
                      <a:endParaRPr lang="en-US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 fontAlgn="b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أهداف أخرى: ان يقوي مهارات التآزر البصري الحركي من خلال التتبع / تقوية المسكة الثلاثية للقلم للكتابة / تقوية الذاكرة البصرية .  </a:t>
                      </a:r>
                    </a:p>
                    <a:p>
                      <a:pPr algn="r" rtl="1"/>
                      <a:r>
                        <a:rPr lang="ar-SA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تشغيل الفيديو الخاص بالدرس.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التمارين والأنشطة الصفية داخل الغرفة الصفية خلال الوسائل و الأوراق التعليمية. 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 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 المعلم بتوزيع الطلاب لمجموعات و إعطاء كل مجموعة  من الأدوات و اعادتها عند انتهاء الحصة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الفني: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الطالب بتلوين  العملة المحلية / عمل مسرح دمى عن الطلب و إعادة الأدوات  او النقود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الموسيقى: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المعلم بعمل اغنية الدين 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إعطاء ولي الامر بعض التمارين الخاصة بطلب النقود و اعادتها ممن اخذها منه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429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على الأيباد تتضمن:</a:t>
                      </a:r>
                    </a:p>
                    <a:p>
                      <a:pPr marL="0" marR="0" lvl="0" indent="0" algn="r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عرض مجموعة من الدروس التعليمية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يعيد  النقود ممن استدناها منه بطريقة مناسبة</a:t>
                      </a:r>
                      <a:endParaRPr lang="en-US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 fontAlgn="b"/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ان </a:t>
                      </a:r>
                      <a:r>
                        <a:rPr lang="ar-AE" sz="1200" b="1" baseline="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ييميز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النقود و أهميتها                             جيد: ان يطلب النقود الت بحاجة لها                                                    مرتفع: ان يطلب النقود  و اعادتها للشخص المناسب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202315" y="4659789"/>
            <a:ext cx="5743851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>
              <a:defRPr/>
            </a:pPr>
            <a:r>
              <a:rPr kumimoji="0" lang="ar-AE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درس تعليمي عن الدين </a:t>
            </a:r>
            <a:endParaRPr lang="en-US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291093" y="5281503"/>
            <a:ext cx="5253634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hlinkClick r:id="rId3"/>
              </a:rPr>
              <a:t>https://www.youtube.com/watch?v=MLbZTGIWhOU</a:t>
            </a:r>
            <a:r>
              <a:rPr lang="ar-AE" dirty="0"/>
              <a:t> 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9B4A-862E-4296-9049-49655D5CFC94}" type="datetime3">
              <a:rPr lang="en-US" smtClean="0"/>
              <a:t>27 December 2020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4376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E58025A-9737-434D-AE90-0CC9E79902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8030" y="3493364"/>
            <a:ext cx="3913188" cy="2249488"/>
          </a:xfrm>
        </p:spPr>
        <p:txBody>
          <a:bodyPr>
            <a:normAutofit/>
          </a:bodyPr>
          <a:lstStyle/>
          <a:p>
            <a:pPr algn="r" rtl="1"/>
            <a:r>
              <a:rPr lang="ar-AE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عدد النقاط المهمه</a:t>
            </a:r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: </a:t>
            </a:r>
            <a:endParaRPr lang="en-US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البصرية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السمعية 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الحركية 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المهارات الادراكية </a:t>
            </a:r>
          </a:p>
          <a:p>
            <a:pPr algn="r" rtl="1"/>
            <a:r>
              <a:rPr lang="ar-EG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يمكن الاستغناء عن اى مهارة من ما سبق ماعدا الادراك .</a:t>
            </a:r>
          </a:p>
          <a:p>
            <a:pPr marL="0" indent="0" algn="r" rtl="1">
              <a:buNone/>
            </a:pPr>
            <a:endParaRPr lang="ar-EG" sz="1200" b="1" baseline="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E8D56A-2615-403F-A09F-BC30DF1EE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B7AE-9453-41D7-AC83-A2E65FBBCAE4}" type="datetime3">
              <a:rPr lang="en-US" noProof="0" smtClean="0"/>
              <a:t>27 December 2020</a:t>
            </a:fld>
            <a:endParaRPr lang="en-US" noProof="0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771D75-A3C9-4078-8557-78C98B91AB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7586" y="2418738"/>
            <a:ext cx="3913632" cy="922256"/>
          </a:xfrm>
        </p:spPr>
        <p:txBody>
          <a:bodyPr>
            <a:normAutofit fontScale="55000" lnSpcReduction="20000"/>
          </a:bodyPr>
          <a:lstStyle/>
          <a:p>
            <a:pPr algn="ctr"/>
            <a:endParaRPr lang="ar-AE" dirty="0"/>
          </a:p>
          <a:p>
            <a:pPr algn="ctr"/>
            <a:endParaRPr lang="ar-AE" dirty="0"/>
          </a:p>
          <a:p>
            <a:pPr algn="r" rtl="1" fontAlgn="b"/>
            <a:r>
              <a:rPr lang="ar-AE" sz="3600" b="0" dirty="0">
                <a:latin typeface="Calibri" panose="020F0502020204030204" pitchFamily="34" charset="0"/>
              </a:rPr>
              <a:t>يعيد  النقود ممن استدناها منه بطريقة مناسبة</a:t>
            </a:r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F941DDD-72BE-4741-8DDB-B98E81EC3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212606" y="1094958"/>
            <a:ext cx="4577767" cy="734415"/>
          </a:xfrm>
        </p:spPr>
        <p:txBody>
          <a:bodyPr>
            <a:normAutofit fontScale="90000"/>
          </a:bodyPr>
          <a:lstStyle/>
          <a:p>
            <a:br>
              <a:rPr lang="ar-AE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3467D15-A1BA-4349-A5FF-177B7BC31E29}"/>
              </a:ext>
            </a:extLst>
          </p:cNvPr>
          <p:cNvSpPr/>
          <p:nvPr/>
        </p:nvSpPr>
        <p:spPr>
          <a:xfrm rot="21171345">
            <a:off x="75228" y="1219711"/>
            <a:ext cx="45652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 fontAlgn="b"/>
            <a:r>
              <a:rPr lang="ar-AE" dirty="0">
                <a:solidFill>
                  <a:srgbClr val="000000"/>
                </a:solidFill>
                <a:latin typeface="Calibri" panose="020F0502020204030204" pitchFamily="34" charset="0"/>
              </a:rPr>
              <a:t>يعيد  النقود ممن استدناها منه بطريقة مناسبة</a:t>
            </a:r>
          </a:p>
        </p:txBody>
      </p:sp>
      <p:pic>
        <p:nvPicPr>
          <p:cNvPr id="12" name="Picture Placeholder 11">
            <a:extLst>
              <a:ext uri="{FF2B5EF4-FFF2-40B4-BE49-F238E27FC236}">
                <a16:creationId xmlns:a16="http://schemas.microsoft.com/office/drawing/2014/main" id="{DAAC2683-CBB1-46C6-AB5F-14BD3FDB52AC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57" r="1815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81301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2EED42B-3B47-45C2-9F50-0B4533C0F1E3}">
  <ds:schemaRefs>
    <ds:schemaRef ds:uri="http://schemas.microsoft.com/office/infopath/2007/PartnerControls"/>
    <ds:schemaRef ds:uri="c1803469-1359-4921-b8b2-4aa11e6de6e4"/>
    <ds:schemaRef ds:uri="http://purl.org/dc/elements/1.1/"/>
    <ds:schemaRef ds:uri="http://schemas.microsoft.com/office/2006/metadata/properties"/>
    <ds:schemaRef ds:uri="0860e916-1933-4f54-bf75-902e7a9d18b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718</TotalTime>
  <Words>486</Words>
  <Application>Microsoft Office PowerPoint</Application>
  <PresentationFormat>Widescreen</PresentationFormat>
  <Paragraphs>93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Franklin Gothic Book</vt:lpstr>
      <vt:lpstr>Sakkal Majalla</vt:lpstr>
      <vt:lpstr>Times New Roman</vt:lpstr>
      <vt:lpstr>Office Theme</vt:lpstr>
      <vt:lpstr>1_Office Theme</vt:lpstr>
      <vt:lpstr>يعيد  النقود ممن استدانها منه بطريقة مناسبة</vt:lpstr>
      <vt:lpstr>PowerPoint Presentation</vt:lpstr>
      <vt:lpstr>PowerPoint Presentation</vt:lpstr>
      <vt:lpstr>PowerPoint Presentation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ALLAM MONTHER HELMI</cp:lastModifiedBy>
  <cp:revision>90</cp:revision>
  <dcterms:created xsi:type="dcterms:W3CDTF">2020-07-26T19:33:45Z</dcterms:created>
  <dcterms:modified xsi:type="dcterms:W3CDTF">2020-12-27T13:13:55Z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