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57" r:id="rId7"/>
    <p:sldId id="258" r:id="rId8"/>
    <p:sldId id="259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27 December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27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EPizjyUBa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LbZTGIWhO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07396" y="2682545"/>
            <a:ext cx="5212745" cy="1819042"/>
          </a:xfrm>
        </p:spPr>
        <p:txBody>
          <a:bodyPr>
            <a:normAutofit/>
          </a:bodyPr>
          <a:lstStyle/>
          <a:p>
            <a:pPr algn="ctr" rtl="1"/>
            <a:r>
              <a:rPr lang="ar-AE" sz="3600" dirty="0"/>
              <a:t>يعيد  النقود ممن </a:t>
            </a:r>
            <a:r>
              <a:rPr lang="ar-AE" sz="3600" dirty="0" err="1"/>
              <a:t>استدانها</a:t>
            </a:r>
            <a:r>
              <a:rPr lang="ar-AE" sz="3600" dirty="0"/>
              <a:t> منه بطريقة مناسبة</a:t>
            </a:r>
            <a:endParaRPr lang="ru-RU" sz="36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875198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يعيد  النقود ممن استدناها منه بطريقة مناسبة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الهدف: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  <a:endParaRPr lang="ar-A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يعيد  النقود ممن استدناها منه بطريقة مناسبة</a:t>
                      </a:r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ذهب حمد مع والده للتسوق و اثناء سيرهم رأى حمد دراجة هوائية و قال لوالده هل يمكنني شراء هذه الدراجة الهوائية و عندي نقود الان فذهب حمد ووالده لشراء الدراجة و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فوجأ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حمد انه ليس لديه المال الكافي لشراء الدراجة فقال لواده هل يمكن ان استدين منك الباقي و عند العودة للمنزل اعطيك إياهم فقال والد حمد نعم و عند العودة للمنزل قال والد حمد انا سأذهب لغرفتي و قال حمد و انا سأذهب لغرفتي و بعد قليل ذهب حمد للغرفة والده و قال له هذه النقود التي استدنتها منك لشراء الدراجة الهوائية فقال الد حمد شكرا لك للإعادة النقود فيجب عليك إعادة النقود او الأشياء التي تأخذها من الناس .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أهمية النقود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معنى الاستدانة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تدريب بالطلاب على إعادة الأموال لصاحبها في حال الاستدانة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عرض فيديوهات عن الاستدانة و إعادة الأموال لأصحابها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77195" y="3598964"/>
            <a:ext cx="349780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 fontAlgn="b"/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يعيد  النقود ممن استدناها منه بطريقة مناسبة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91634"/>
              </p:ext>
            </p:extLst>
          </p:nvPr>
        </p:nvGraphicFramePr>
        <p:xfrm>
          <a:off x="124387" y="142872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يعيد  النقود ممن استدناها منه بطريقة مناسبة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يعيد  النقود ممن استدناها منه بطريقة مناسبة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208" y="3375115"/>
            <a:ext cx="40127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 fontAlgn="b"/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أهمية النقود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256176" y="409895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208" y="424580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https://www.youtube.com/watch?v=KEPizjyUBaA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90714"/>
              </p:ext>
            </p:extLst>
          </p:nvPr>
        </p:nvGraphicFramePr>
        <p:xfrm>
          <a:off x="286641" y="149662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يعيد  النقود ممن استدناها منه بطريقة مناسبة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 المعلم بتوزيع الطلاب لمجموعات و إعطاء كل مجموعة  من الأدوات و اعادتها عند انتهاء الحصة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بتلوين  العملة المحلية / عمل مسرح دمى عن الطلب و إعادة الأدوات  او النقود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المعلم بعمل اغنية الدين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بطلب النقود و اعادتها ممن اخذها منه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يعيد  النقود ممن استدناها منه بطريقة مناسبة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ييميز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النقود و أهميتها                             جيد: ان يطلب النقود الت بحاجة لها                                                    مرتفع: ان يطلب النقود  و اعادتها للشخص المناسب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02315" y="4659789"/>
            <a:ext cx="574385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درس تعليمي عن الدين 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91093" y="5281503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https://www.youtube.com/watch?v=MLbZTGIWhOU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27 December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27 December 2020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586" y="2418738"/>
            <a:ext cx="3913632" cy="922256"/>
          </a:xfrm>
        </p:spPr>
        <p:txBody>
          <a:bodyPr>
            <a:normAutofit fontScale="55000" lnSpcReduction="20000"/>
          </a:bodyPr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algn="r" rtl="1" fontAlgn="b"/>
            <a:r>
              <a:rPr lang="ar-AE" sz="3600" b="0" dirty="0">
                <a:latin typeface="Calibri" panose="020F0502020204030204" pitchFamily="34" charset="0"/>
              </a:rPr>
              <a:t>يعيد  النقود ممن استدناها منه بطريقة مناسبة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12606" y="1094958"/>
            <a:ext cx="4577767" cy="734415"/>
          </a:xfrm>
        </p:spPr>
        <p:txBody>
          <a:bodyPr>
            <a:normAutofit fontScale="90000"/>
          </a:bodyPr>
          <a:lstStyle/>
          <a:p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467D15-A1BA-4349-A5FF-177B7BC31E29}"/>
              </a:ext>
            </a:extLst>
          </p:cNvPr>
          <p:cNvSpPr/>
          <p:nvPr/>
        </p:nvSpPr>
        <p:spPr>
          <a:xfrm rot="21171345">
            <a:off x="75228" y="1219711"/>
            <a:ext cx="4565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"/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يعيد  النقود ممن استدناها منه بطريقة مناسبة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DAAC2683-CBB1-46C6-AB5F-14BD3FDB52A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7" r="181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486</Words>
  <Application>Microsoft Office PowerPoint</Application>
  <PresentationFormat>Widescreen</PresentationFormat>
  <Paragraphs>93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يعيد  النقود ممن استدانها منه بطريقة مناسبة</vt:lpstr>
      <vt:lpstr>PowerPoint Presentation</vt:lpstr>
      <vt:lpstr>PowerPoint Presentation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90</cp:revision>
  <dcterms:created xsi:type="dcterms:W3CDTF">2020-07-26T19:33:45Z</dcterms:created>
  <dcterms:modified xsi:type="dcterms:W3CDTF">2020-12-27T13:13:55Z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