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5"/>
  </p:notesMasterIdLst>
  <p:sldIdLst>
    <p:sldId id="267" r:id="rId6"/>
    <p:sldId id="257" r:id="rId7"/>
    <p:sldId id="259" r:id="rId8"/>
    <p:sldId id="258" r:id="rId9"/>
    <p:sldId id="268" r:id="rId10"/>
    <p:sldId id="270" r:id="rId11"/>
    <p:sldId id="269" r:id="rId12"/>
    <p:sldId id="275" r:id="rId13"/>
    <p:sldId id="2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270A3D-CA2F-4A5E-BCA1-95AD02F0DF46}" v="1" dt="2020-11-21T19:55:34.107"/>
    <p1510:client id="{8E8B202E-3A4B-4AAA-A461-1C67FF243D0C}" v="3" dt="2020-11-22T14:48:33.564"/>
    <p1510:client id="{DED90216-5F69-4EFA-B2AF-9E878A9BB7AD}" v="3" dt="2020-11-23T08:11:59.393"/>
    <p1510:client id="{E8626F48-49E2-4878-8CAF-358BEC4F9EED}" v="10" dt="2020-11-18T09:58:06.693"/>
    <p1510:client id="{EA4BB69C-46B2-4397-90A0-9D7CE883B4DC}" v="2" dt="2020-11-19T04:49:24.738"/>
    <p1510:client id="{ED4742F0-ACE9-439E-A9DF-7FA3CDB77E4A}" v="10" dt="2020-11-22T15:53:45.8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26"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hmoud Khaled Mahmoud Hawamdeh" userId="S::mahmoud.hawamdeh@zho.gov.ae::944fa423-4da3-493d-952b-f099a13b6f67" providerId="AD" clId="Web-{8E8B202E-3A4B-4AAA-A461-1C67FF243D0C}"/>
    <pc:docChg chg="modSld sldOrd">
      <pc:chgData name="Mahmoud Khaled Mahmoud Hawamdeh" userId="S::mahmoud.hawamdeh@zho.gov.ae::944fa423-4da3-493d-952b-f099a13b6f67" providerId="AD" clId="Web-{8E8B202E-3A4B-4AAA-A461-1C67FF243D0C}" dt="2020-11-22T14:48:33.564" v="2"/>
      <pc:docMkLst>
        <pc:docMk/>
      </pc:docMkLst>
      <pc:sldChg chg="mod ord modShow">
        <pc:chgData name="Mahmoud Khaled Mahmoud Hawamdeh" userId="S::mahmoud.hawamdeh@zho.gov.ae::944fa423-4da3-493d-952b-f099a13b6f67" providerId="AD" clId="Web-{8E8B202E-3A4B-4AAA-A461-1C67FF243D0C}" dt="2020-11-22T14:48:32.079" v="1"/>
        <pc:sldMkLst>
          <pc:docMk/>
          <pc:sldMk cId="3264046756" sldId="266"/>
        </pc:sldMkLst>
      </pc:sldChg>
      <pc:sldChg chg="ord">
        <pc:chgData name="Mahmoud Khaled Mahmoud Hawamdeh" userId="S::mahmoud.hawamdeh@zho.gov.ae::944fa423-4da3-493d-952b-f099a13b6f67" providerId="AD" clId="Web-{8E8B202E-3A4B-4AAA-A461-1C67FF243D0C}" dt="2020-11-22T14:48:33.564" v="2"/>
        <pc:sldMkLst>
          <pc:docMk/>
          <pc:sldMk cId="3087742726" sldId="274"/>
        </pc:sldMkLst>
      </pc:sldChg>
    </pc:docChg>
  </pc:docChgLst>
  <pc:docChgLst>
    <pc:chgData name="Mahmoud Khaled Mahmoud Hawamdeh" userId="S::mahmoud.hawamdeh@zho.gov.ae::944fa423-4da3-493d-952b-f099a13b6f67" providerId="AD" clId="Web-{ED4742F0-ACE9-439E-A9DF-7FA3CDB77E4A}"/>
    <pc:docChg chg="addSld delSld modSld">
      <pc:chgData name="Mahmoud Khaled Mahmoud Hawamdeh" userId="S::mahmoud.hawamdeh@zho.gov.ae::944fa423-4da3-493d-952b-f099a13b6f67" providerId="AD" clId="Web-{ED4742F0-ACE9-439E-A9DF-7FA3CDB77E4A}" dt="2020-11-22T15:53:45.877" v="9"/>
      <pc:docMkLst>
        <pc:docMk/>
      </pc:docMkLst>
      <pc:sldChg chg="addSp delSp modSp">
        <pc:chgData name="Mahmoud Khaled Mahmoud Hawamdeh" userId="S::mahmoud.hawamdeh@zho.gov.ae::944fa423-4da3-493d-952b-f099a13b6f67" providerId="AD" clId="Web-{ED4742F0-ACE9-439E-A9DF-7FA3CDB77E4A}" dt="2020-11-22T15:13:53.195" v="4" actId="1076"/>
        <pc:sldMkLst>
          <pc:docMk/>
          <pc:sldMk cId="873815495" sldId="257"/>
        </pc:sldMkLst>
        <pc:spChg chg="mod">
          <ac:chgData name="Mahmoud Khaled Mahmoud Hawamdeh" userId="S::mahmoud.hawamdeh@zho.gov.ae::944fa423-4da3-493d-952b-f099a13b6f67" providerId="AD" clId="Web-{ED4742F0-ACE9-439E-A9DF-7FA3CDB77E4A}" dt="2020-11-22T15:02:21.600" v="0" actId="1076"/>
          <ac:spMkLst>
            <pc:docMk/>
            <pc:sldMk cId="873815495" sldId="257"/>
            <ac:spMk id="15" creationId="{00000000-0000-0000-0000-000000000000}"/>
          </ac:spMkLst>
        </pc:spChg>
        <pc:picChg chg="add del">
          <ac:chgData name="Mahmoud Khaled Mahmoud Hawamdeh" userId="S::mahmoud.hawamdeh@zho.gov.ae::944fa423-4da3-493d-952b-f099a13b6f67" providerId="AD" clId="Web-{ED4742F0-ACE9-439E-A9DF-7FA3CDB77E4A}" dt="2020-11-22T15:13:52.304" v="3"/>
          <ac:picMkLst>
            <pc:docMk/>
            <pc:sldMk cId="873815495" sldId="257"/>
            <ac:picMk id="6" creationId="{00000000-0000-0000-0000-000000000000}"/>
          </ac:picMkLst>
        </pc:picChg>
        <pc:picChg chg="mod">
          <ac:chgData name="Mahmoud Khaled Mahmoud Hawamdeh" userId="S::mahmoud.hawamdeh@zho.gov.ae::944fa423-4da3-493d-952b-f099a13b6f67" providerId="AD" clId="Web-{ED4742F0-ACE9-439E-A9DF-7FA3CDB77E4A}" dt="2020-11-22T15:13:53.195" v="4" actId="1076"/>
          <ac:picMkLst>
            <pc:docMk/>
            <pc:sldMk cId="873815495" sldId="257"/>
            <ac:picMk id="13" creationId="{00000000-0000-0000-0000-000000000000}"/>
          </ac:picMkLst>
        </pc:picChg>
      </pc:sldChg>
      <pc:sldChg chg="modSp">
        <pc:chgData name="Mahmoud Khaled Mahmoud Hawamdeh" userId="S::mahmoud.hawamdeh@zho.gov.ae::944fa423-4da3-493d-952b-f099a13b6f67" providerId="AD" clId="Web-{ED4742F0-ACE9-439E-A9DF-7FA3CDB77E4A}" dt="2020-11-22T15:41:16.015" v="5" actId="1076"/>
        <pc:sldMkLst>
          <pc:docMk/>
          <pc:sldMk cId="1274376354" sldId="259"/>
        </pc:sldMkLst>
        <pc:spChg chg="mod">
          <ac:chgData name="Mahmoud Khaled Mahmoud Hawamdeh" userId="S::mahmoud.hawamdeh@zho.gov.ae::944fa423-4da3-493d-952b-f099a13b6f67" providerId="AD" clId="Web-{ED4742F0-ACE9-439E-A9DF-7FA3CDB77E4A}" dt="2020-11-22T15:41:16.015" v="5" actId="1076"/>
          <ac:spMkLst>
            <pc:docMk/>
            <pc:sldMk cId="1274376354" sldId="259"/>
            <ac:spMk id="4" creationId="{00000000-0000-0000-0000-000000000000}"/>
          </ac:spMkLst>
        </pc:spChg>
      </pc:sldChg>
      <pc:sldChg chg="mod modShow">
        <pc:chgData name="Mahmoud Khaled Mahmoud Hawamdeh" userId="S::mahmoud.hawamdeh@zho.gov.ae::944fa423-4da3-493d-952b-f099a13b6f67" providerId="AD" clId="Web-{ED4742F0-ACE9-439E-A9DF-7FA3CDB77E4A}" dt="2020-11-22T15:45:46.850" v="8"/>
        <pc:sldMkLst>
          <pc:docMk/>
          <pc:sldMk cId="3264046756" sldId="266"/>
        </pc:sldMkLst>
      </pc:sldChg>
      <pc:sldChg chg="add del">
        <pc:chgData name="Mahmoud Khaled Mahmoud Hawamdeh" userId="S::mahmoud.hawamdeh@zho.gov.ae::944fa423-4da3-493d-952b-f099a13b6f67" providerId="AD" clId="Web-{ED4742F0-ACE9-439E-A9DF-7FA3CDB77E4A}" dt="2020-11-22T15:45:31.271" v="7"/>
        <pc:sldMkLst>
          <pc:docMk/>
          <pc:sldMk cId="820839263" sldId="271"/>
        </pc:sldMkLst>
      </pc:sldChg>
      <pc:sldChg chg="delSp">
        <pc:chgData name="Mahmoud Khaled Mahmoud Hawamdeh" userId="S::mahmoud.hawamdeh@zho.gov.ae::944fa423-4da3-493d-952b-f099a13b6f67" providerId="AD" clId="Web-{ED4742F0-ACE9-439E-A9DF-7FA3CDB77E4A}" dt="2020-11-22T15:53:45.877" v="9"/>
        <pc:sldMkLst>
          <pc:docMk/>
          <pc:sldMk cId="3087742726" sldId="274"/>
        </pc:sldMkLst>
        <pc:picChg chg="del">
          <ac:chgData name="Mahmoud Khaled Mahmoud Hawamdeh" userId="S::mahmoud.hawamdeh@zho.gov.ae::944fa423-4da3-493d-952b-f099a13b6f67" providerId="AD" clId="Web-{ED4742F0-ACE9-439E-A9DF-7FA3CDB77E4A}" dt="2020-11-22T15:53:45.877" v="9"/>
          <ac:picMkLst>
            <pc:docMk/>
            <pc:sldMk cId="3087742726" sldId="274"/>
            <ac:picMk id="7" creationId="{00000000-0000-0000-0000-000000000000}"/>
          </ac:picMkLst>
        </pc:picChg>
      </pc:sldChg>
    </pc:docChg>
  </pc:docChgLst>
  <pc:docChgLst>
    <pc:chgData name="JUMAH SHUAIB MUSTAFA" userId="S::jomah.mustafa@zho.gov.ae::e35df7ba-c095-4ae2-af6e-789ee41e022c" providerId="AD" clId="Web-{DED90216-5F69-4EFA-B2AF-9E878A9BB7AD}"/>
    <pc:docChg chg="modSld sldOrd">
      <pc:chgData name="JUMAH SHUAIB MUSTAFA" userId="S::jomah.mustafa@zho.gov.ae::e35df7ba-c095-4ae2-af6e-789ee41e022c" providerId="AD" clId="Web-{DED90216-5F69-4EFA-B2AF-9E878A9BB7AD}" dt="2020-11-23T08:11:59.393" v="2" actId="1076"/>
      <pc:docMkLst>
        <pc:docMk/>
      </pc:docMkLst>
      <pc:sldChg chg="modSp">
        <pc:chgData name="JUMAH SHUAIB MUSTAFA" userId="S::jomah.mustafa@zho.gov.ae::e35df7ba-c095-4ae2-af6e-789ee41e022c" providerId="AD" clId="Web-{DED90216-5F69-4EFA-B2AF-9E878A9BB7AD}" dt="2020-11-23T08:11:59.393" v="2" actId="1076"/>
        <pc:sldMkLst>
          <pc:docMk/>
          <pc:sldMk cId="202964734" sldId="258"/>
        </pc:sldMkLst>
        <pc:spChg chg="mod">
          <ac:chgData name="JUMAH SHUAIB MUSTAFA" userId="S::jomah.mustafa@zho.gov.ae::e35df7ba-c095-4ae2-af6e-789ee41e022c" providerId="AD" clId="Web-{DED90216-5F69-4EFA-B2AF-9E878A9BB7AD}" dt="2020-11-23T08:11:59.393" v="2" actId="1076"/>
          <ac:spMkLst>
            <pc:docMk/>
            <pc:sldMk cId="202964734" sldId="258"/>
            <ac:spMk id="8" creationId="{00000000-0000-0000-0000-000000000000}"/>
          </ac:spMkLst>
        </pc:spChg>
      </pc:sldChg>
      <pc:sldChg chg="modSp ord">
        <pc:chgData name="JUMAH SHUAIB MUSTAFA" userId="S::jomah.mustafa@zho.gov.ae::e35df7ba-c095-4ae2-af6e-789ee41e022c" providerId="AD" clId="Web-{DED90216-5F69-4EFA-B2AF-9E878A9BB7AD}" dt="2020-11-23T08:11:42.815" v="1" actId="1076"/>
        <pc:sldMkLst>
          <pc:docMk/>
          <pc:sldMk cId="1274376354" sldId="259"/>
        </pc:sldMkLst>
        <pc:spChg chg="mod">
          <ac:chgData name="JUMAH SHUAIB MUSTAFA" userId="S::jomah.mustafa@zho.gov.ae::e35df7ba-c095-4ae2-af6e-789ee41e022c" providerId="AD" clId="Web-{DED90216-5F69-4EFA-B2AF-9E878A9BB7AD}" dt="2020-11-23T08:11:42.815" v="1" actId="1076"/>
          <ac:spMkLst>
            <pc:docMk/>
            <pc:sldMk cId="1274376354" sldId="259"/>
            <ac:spMk id="7" creationId="{00000000-0000-0000-0000-000000000000}"/>
          </ac:spMkLst>
        </pc:spChg>
      </pc:sldChg>
    </pc:docChg>
  </pc:docChgLst>
  <pc:docChgLst>
    <pc:chgData name="AHLAM ABDULLAH MOHAMMED AL RASHEDI" userId="S::ahlam.alrashidi@zho.gov.ae::9b38ec0b-773d-4a09-bb44-35ea4b574fe5" providerId="AD" clId="Web-{E8626F48-49E2-4878-8CAF-358BEC4F9EED}"/>
    <pc:docChg chg="modSld">
      <pc:chgData name="AHLAM ABDULLAH MOHAMMED AL RASHEDI" userId="S::ahlam.alrashidi@zho.gov.ae::9b38ec0b-773d-4a09-bb44-35ea4b574fe5" providerId="AD" clId="Web-{E8626F48-49E2-4878-8CAF-358BEC4F9EED}" dt="2020-11-18T09:58:06.693" v="9" actId="1076"/>
      <pc:docMkLst>
        <pc:docMk/>
      </pc:docMkLst>
      <pc:sldChg chg="modSp">
        <pc:chgData name="AHLAM ABDULLAH MOHAMMED AL RASHEDI" userId="S::ahlam.alrashidi@zho.gov.ae::9b38ec0b-773d-4a09-bb44-35ea4b574fe5" providerId="AD" clId="Web-{E8626F48-49E2-4878-8CAF-358BEC4F9EED}" dt="2020-11-18T09:58:06.693" v="9" actId="1076"/>
        <pc:sldMkLst>
          <pc:docMk/>
          <pc:sldMk cId="202964734" sldId="258"/>
        </pc:sldMkLst>
        <pc:spChg chg="mod">
          <ac:chgData name="AHLAM ABDULLAH MOHAMMED AL RASHEDI" userId="S::ahlam.alrashidi@zho.gov.ae::9b38ec0b-773d-4a09-bb44-35ea4b574fe5" providerId="AD" clId="Web-{E8626F48-49E2-4878-8CAF-358BEC4F9EED}" dt="2020-11-18T09:58:06.693" v="9" actId="1076"/>
          <ac:spMkLst>
            <pc:docMk/>
            <pc:sldMk cId="202964734" sldId="258"/>
            <ac:spMk id="8" creationId="{00000000-0000-0000-0000-000000000000}"/>
          </ac:spMkLst>
        </pc:spChg>
      </pc:sldChg>
      <pc:sldChg chg="modSp">
        <pc:chgData name="AHLAM ABDULLAH MOHAMMED AL RASHEDI" userId="S::ahlam.alrashidi@zho.gov.ae::9b38ec0b-773d-4a09-bb44-35ea4b574fe5" providerId="AD" clId="Web-{E8626F48-49E2-4878-8CAF-358BEC4F9EED}" dt="2020-11-18T09:57:51.802" v="5" actId="1076"/>
        <pc:sldMkLst>
          <pc:docMk/>
          <pc:sldMk cId="3264046756" sldId="266"/>
        </pc:sldMkLst>
        <pc:picChg chg="mod">
          <ac:chgData name="AHLAM ABDULLAH MOHAMMED AL RASHEDI" userId="S::ahlam.alrashidi@zho.gov.ae::9b38ec0b-773d-4a09-bb44-35ea4b574fe5" providerId="AD" clId="Web-{E8626F48-49E2-4878-8CAF-358BEC4F9EED}" dt="2020-11-18T09:57:51.802" v="5" actId="1076"/>
          <ac:picMkLst>
            <pc:docMk/>
            <pc:sldMk cId="3264046756" sldId="266"/>
            <ac:picMk id="7" creationId="{10962572-14B4-44BB-89AB-9ADA56D6B408}"/>
          </ac:picMkLst>
        </pc:picChg>
      </pc:sldChg>
      <pc:sldChg chg="modSp">
        <pc:chgData name="AHLAM ABDULLAH MOHAMMED AL RASHEDI" userId="S::ahlam.alrashidi@zho.gov.ae::9b38ec0b-773d-4a09-bb44-35ea4b574fe5" providerId="AD" clId="Web-{E8626F48-49E2-4878-8CAF-358BEC4F9EED}" dt="2020-11-18T09:55:52.160" v="0" actId="1076"/>
        <pc:sldMkLst>
          <pc:docMk/>
          <pc:sldMk cId="1263432494" sldId="273"/>
        </pc:sldMkLst>
        <pc:graphicFrameChg chg="mod">
          <ac:chgData name="AHLAM ABDULLAH MOHAMMED AL RASHEDI" userId="S::ahlam.alrashidi@zho.gov.ae::9b38ec0b-773d-4a09-bb44-35ea4b574fe5" providerId="AD" clId="Web-{E8626F48-49E2-4878-8CAF-358BEC4F9EED}" dt="2020-11-18T09:55:52.160" v="0" actId="1076"/>
          <ac:graphicFrameMkLst>
            <pc:docMk/>
            <pc:sldMk cId="1263432494" sldId="273"/>
            <ac:graphicFrameMk id="6" creationId="{00000000-0000-0000-0000-000000000000}"/>
          </ac:graphicFrameMkLst>
        </pc:graphicFrameChg>
      </pc:sldChg>
    </pc:docChg>
  </pc:docChgLst>
  <pc:docChgLst>
    <pc:chgData name="AHMED ALI AWAD ABOHAMADA" userId="S::ahmed.awad@zho.gov.ae::eafefab1-854c-43c6-a3b5-3c9813a99a87" providerId="AD" clId="Web-{EA4BB69C-46B2-4397-90A0-9D7CE883B4DC}"/>
    <pc:docChg chg="modSld">
      <pc:chgData name="AHMED ALI AWAD ABOHAMADA" userId="S::ahmed.awad@zho.gov.ae::eafefab1-854c-43c6-a3b5-3c9813a99a87" providerId="AD" clId="Web-{EA4BB69C-46B2-4397-90A0-9D7CE883B4DC}" dt="2020-11-19T04:49:24.738" v="1" actId="1076"/>
      <pc:docMkLst>
        <pc:docMk/>
      </pc:docMkLst>
      <pc:sldChg chg="modSp">
        <pc:chgData name="AHMED ALI AWAD ABOHAMADA" userId="S::ahmed.awad@zho.gov.ae::eafefab1-854c-43c6-a3b5-3c9813a99a87" providerId="AD" clId="Web-{EA4BB69C-46B2-4397-90A0-9D7CE883B4DC}" dt="2020-11-19T04:49:24.738" v="1" actId="1076"/>
        <pc:sldMkLst>
          <pc:docMk/>
          <pc:sldMk cId="1274376354" sldId="259"/>
        </pc:sldMkLst>
        <pc:spChg chg="mod">
          <ac:chgData name="AHMED ALI AWAD ABOHAMADA" userId="S::ahmed.awad@zho.gov.ae::eafefab1-854c-43c6-a3b5-3c9813a99a87" providerId="AD" clId="Web-{EA4BB69C-46B2-4397-90A0-9D7CE883B4DC}" dt="2020-11-19T04:49:24.738" v="1" actId="1076"/>
          <ac:spMkLst>
            <pc:docMk/>
            <pc:sldMk cId="1274376354" sldId="259"/>
            <ac:spMk id="7" creationId="{00000000-0000-0000-0000-000000000000}"/>
          </ac:spMkLst>
        </pc:spChg>
      </pc:sldChg>
      <pc:sldChg chg="modSp">
        <pc:chgData name="AHMED ALI AWAD ABOHAMADA" userId="S::ahmed.awad@zho.gov.ae::eafefab1-854c-43c6-a3b5-3c9813a99a87" providerId="AD" clId="Web-{EA4BB69C-46B2-4397-90A0-9D7CE883B4DC}" dt="2020-11-19T04:49:07.050" v="0" actId="1076"/>
        <pc:sldMkLst>
          <pc:docMk/>
          <pc:sldMk cId="2188067613" sldId="262"/>
        </pc:sldMkLst>
        <pc:spChg chg="mod">
          <ac:chgData name="AHMED ALI AWAD ABOHAMADA" userId="S::ahmed.awad@zho.gov.ae::eafefab1-854c-43c6-a3b5-3c9813a99a87" providerId="AD" clId="Web-{EA4BB69C-46B2-4397-90A0-9D7CE883B4DC}" dt="2020-11-19T04:49:07.050" v="0" actId="1076"/>
          <ac:spMkLst>
            <pc:docMk/>
            <pc:sldMk cId="2188067613" sldId="262"/>
            <ac:spMk id="8" creationId="{00000000-0000-0000-0000-000000000000}"/>
          </ac:spMkLst>
        </pc:spChg>
      </pc:sldChg>
    </pc:docChg>
  </pc:docChgLst>
  <pc:docChgLst>
    <pc:chgData name="Mahmoud Khaled Mahmoud Hawamdeh" userId="S::mahmoud.hawamdeh@zho.gov.ae::944fa423-4da3-493d-952b-f099a13b6f67" providerId="AD" clId="Web-{7C270A3D-CA2F-4A5E-BCA1-95AD02F0DF46}"/>
    <pc:docChg chg="modSld">
      <pc:chgData name="Mahmoud Khaled Mahmoud Hawamdeh" userId="S::mahmoud.hawamdeh@zho.gov.ae::944fa423-4da3-493d-952b-f099a13b6f67" providerId="AD" clId="Web-{7C270A3D-CA2F-4A5E-BCA1-95AD02F0DF46}" dt="2020-11-21T19:55:34.107" v="0" actId="14100"/>
      <pc:docMkLst>
        <pc:docMk/>
      </pc:docMkLst>
      <pc:sldChg chg="modSp">
        <pc:chgData name="Mahmoud Khaled Mahmoud Hawamdeh" userId="S::mahmoud.hawamdeh@zho.gov.ae::944fa423-4da3-493d-952b-f099a13b6f67" providerId="AD" clId="Web-{7C270A3D-CA2F-4A5E-BCA1-95AD02F0DF46}" dt="2020-11-21T19:55:34.107" v="0" actId="14100"/>
        <pc:sldMkLst>
          <pc:docMk/>
          <pc:sldMk cId="3264046756" sldId="266"/>
        </pc:sldMkLst>
        <pc:picChg chg="mod">
          <ac:chgData name="Mahmoud Khaled Mahmoud Hawamdeh" userId="S::mahmoud.hawamdeh@zho.gov.ae::944fa423-4da3-493d-952b-f099a13b6f67" providerId="AD" clId="Web-{7C270A3D-CA2F-4A5E-BCA1-95AD02F0DF46}" dt="2020-11-21T19:55:34.107" v="0" actId="14100"/>
          <ac:picMkLst>
            <pc:docMk/>
            <pc:sldMk cId="3264046756" sldId="266"/>
            <ac:picMk id="7" creationId="{10962572-14B4-44BB-89AB-9ADA56D6B40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2/10/2021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2717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10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10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10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10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10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10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10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10 February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10 February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10 February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10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10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10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10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10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10 February 2021</a:t>
            </a:fld>
            <a:endParaRPr lang="en-US" noProof="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p>
        </p:txBody>
      </p:sp>
    </p:spTree>
    <p:extLst>
      <p:ext uri="{BB962C8B-B14F-4D97-AF65-F5344CB8AC3E}">
        <p14:creationId xmlns:p14="http://schemas.microsoft.com/office/powerpoint/2010/main" val="25967762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a:p>
        </p:txBody>
      </p:sp>
    </p:spTree>
    <p:extLst>
      <p:ext uri="{BB962C8B-B14F-4D97-AF65-F5344CB8AC3E}">
        <p14:creationId xmlns:p14="http://schemas.microsoft.com/office/powerpoint/2010/main" val="285695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10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10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10 February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10 February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10 February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10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10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10 February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10 February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4" r:id="rId12"/>
    <p:sldLayoutId id="2147483675"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ICGEd4l5y1g" TargetMode="External"/><Relationship Id="rId2" Type="http://schemas.openxmlformats.org/officeDocument/2006/relationships/notesSlide" Target="../notesSlides/notesSlide3.xml"/><Relationship Id="rId1" Type="http://schemas.openxmlformats.org/officeDocument/2006/relationships/slideLayout" Target="../slideLayouts/slideLayout19.xml"/><Relationship Id="rId5" Type="http://schemas.openxmlformats.org/officeDocument/2006/relationships/image" Target="../media/image6.jpeg"/><Relationship Id="rId4" Type="http://schemas.openxmlformats.org/officeDocument/2006/relationships/hyperlink" Target="https://www.youtube.com/watch?v=iWnCYwOVoMo"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2800" dirty="0">
                <a:latin typeface="Arial" panose="020B0604020202020204" pitchFamily="34" charset="0"/>
                <a:cs typeface="Arial" panose="020B0604020202020204" pitchFamily="34" charset="0"/>
              </a:rPr>
              <a:t>يبني برج مكون من اكثر من تسع مكعبات</a:t>
            </a:r>
            <a:endParaRPr lang="ru-RU" sz="28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5A81143F-FBEE-4565-886D-08852310C84F}"/>
              </a:ext>
            </a:extLst>
          </p:cNvPr>
          <p:cNvSpPr>
            <a:spLocks noGrp="1"/>
          </p:cNvSpPr>
          <p:nvPr>
            <p:ph type="subTitle" idx="1"/>
          </p:nvPr>
        </p:nvSpPr>
        <p:spPr/>
        <p:txBody>
          <a:bodyPr/>
          <a:lstStyle/>
          <a:p>
            <a:pPr algn="ctr" rtl="1"/>
            <a:r>
              <a:rPr lang="ar-AE" dirty="0" smtClean="0">
                <a:latin typeface="Arial" panose="020B0604020202020204" pitchFamily="34" charset="0"/>
                <a:cs typeface="Arial" panose="020B0604020202020204" pitchFamily="34" charset="0"/>
              </a:rPr>
              <a:t>هبه الضميري </a:t>
            </a:r>
            <a:endParaRPr lang="ru-RU" dirty="0">
              <a:latin typeface="Arial" panose="020B0604020202020204" pitchFamily="34" charset="0"/>
              <a:cs typeface="Arial" panose="020B0604020202020204" pitchFamily="34" charset="0"/>
            </a:endParaRPr>
          </a:p>
        </p:txBody>
      </p:sp>
      <p:pic>
        <p:nvPicPr>
          <p:cNvPr id="5" name="Picture Placeholder 4"/>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0902" r="10902"/>
          <a:stretch>
            <a:fillRect/>
          </a:stretch>
        </p:blipFill>
        <p:spPr/>
      </p:pic>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94616081"/>
              </p:ext>
            </p:extLst>
          </p:nvPr>
        </p:nvGraphicFramePr>
        <p:xfrm>
          <a:off x="66081" y="138976"/>
          <a:ext cx="11906451" cy="6654338"/>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err="1" smtClean="0">
                          <a:latin typeface="Arial" panose="020B0604020202020204" pitchFamily="34" charset="0"/>
                          <a:cs typeface="Arial" panose="020B0604020202020204" pitchFamily="34" charset="0"/>
                        </a:rPr>
                        <a:t>المراجعة:أ</a:t>
                      </a:r>
                      <a:r>
                        <a:rPr lang="ar-AE" sz="1200" b="1" smtClean="0">
                          <a:latin typeface="Arial" panose="020B0604020202020204" pitchFamily="34" charset="0"/>
                          <a:cs typeface="Arial" panose="020B0604020202020204" pitchFamily="34" charset="0"/>
                        </a:rPr>
                        <a:t> جمعه شعيب </a:t>
                      </a:r>
                      <a:endParaRPr lang="en-US" sz="1200" b="1">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الإعداد :</a:t>
                      </a:r>
                      <a:r>
                        <a:rPr lang="ar-AE" sz="1200" b="1" baseline="0" dirty="0">
                          <a:latin typeface="Arial" panose="020B0604020202020204" pitchFamily="34" charset="0"/>
                          <a:cs typeface="Arial" panose="020B0604020202020204" pitchFamily="34" charset="0"/>
                        </a:rPr>
                        <a:t> </a:t>
                      </a:r>
                      <a:r>
                        <a:rPr lang="ar-AE" sz="1200" b="1" baseline="0" dirty="0" smtClean="0">
                          <a:latin typeface="Arial" panose="020B0604020202020204" pitchFamily="34" charset="0"/>
                          <a:cs typeface="Arial" panose="020B0604020202020204" pitchFamily="34" charset="0"/>
                        </a:rPr>
                        <a:t>هبه الضميري </a:t>
                      </a:r>
                      <a:endParaRPr lang="en-US"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AE" sz="1200" b="1" i="0" u="none" strike="noStrike" dirty="0" smtClean="0">
                          <a:solidFill>
                            <a:srgbClr val="000000"/>
                          </a:solidFill>
                          <a:effectLst/>
                          <a:latin typeface="Arial" panose="020B0604020202020204" pitchFamily="34" charset="0"/>
                          <a:cs typeface="+mn-cs"/>
                        </a:rPr>
                        <a:t>يبني برج مكون من اكثر من تسع مكعبات</a:t>
                      </a:r>
                      <a:endParaRPr lang="ar-AE"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a:latin typeface="Arial" panose="020B0604020202020204" pitchFamily="34" charset="0"/>
                          <a:cs typeface="Arial" panose="020B0604020202020204" pitchFamily="34" charset="0"/>
                        </a:rPr>
                        <a:t>الهدف</a:t>
                      </a:r>
                      <a:endParaRPr lang="en-US" sz="1400" b="1">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الفئة </a:t>
                      </a:r>
                      <a:r>
                        <a:rPr lang="ar-AE" sz="1200" b="1" dirty="0" smtClean="0">
                          <a:latin typeface="Arial" panose="020B0604020202020204" pitchFamily="34" charset="0"/>
                          <a:cs typeface="Arial" panose="020B0604020202020204" pitchFamily="34" charset="0"/>
                        </a:rPr>
                        <a:t>العمرية:9-10</a:t>
                      </a:r>
                      <a:endParaRPr lang="ar-AE"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مستوى الشدة: </a:t>
                      </a:r>
                      <a:r>
                        <a:rPr lang="ar-AE" sz="1200" b="1" dirty="0" smtClean="0">
                          <a:latin typeface="Arial" panose="020B0604020202020204" pitchFamily="34" charset="0"/>
                          <a:cs typeface="Arial" panose="020B0604020202020204" pitchFamily="34" charset="0"/>
                        </a:rPr>
                        <a:t>بسيطة </a:t>
                      </a:r>
                      <a:endParaRPr lang="ar-AE"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a:latin typeface="Arial" panose="020B0604020202020204" pitchFamily="34" charset="0"/>
                          <a:cs typeface="Arial" panose="020B0604020202020204" pitchFamily="34" charset="0"/>
                        </a:rPr>
                        <a:t>فئة الإعاقة : ذهنية</a:t>
                      </a:r>
                      <a:r>
                        <a:rPr lang="en-US" sz="1200" b="1" baseline="0">
                          <a:latin typeface="Arial" panose="020B0604020202020204" pitchFamily="34" charset="0"/>
                          <a:cs typeface="Arial" panose="020B0604020202020204" pitchFamily="34" charset="0"/>
                        </a:rPr>
                        <a:t> </a:t>
                      </a:r>
                      <a:endParaRPr lang="en-US" sz="1200" b="1">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a:latin typeface="Arial" panose="020B0604020202020204" pitchFamily="34" charset="0"/>
                          <a:cs typeface="Arial" panose="020B0604020202020204" pitchFamily="34" charset="0"/>
                        </a:rPr>
                        <a:t>بيانات الهدف</a:t>
                      </a:r>
                      <a:endParaRPr lang="en-US" sz="1400" b="1">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400" b="1" dirty="0" smtClean="0">
                          <a:solidFill>
                            <a:srgbClr val="FF0000"/>
                          </a:solidFill>
                          <a:latin typeface="Arial" panose="020B0604020202020204" pitchFamily="34" charset="0"/>
                          <a:cs typeface="Arial" panose="020B0604020202020204" pitchFamily="34" charset="0"/>
                        </a:rPr>
                        <a:t>المكعبات </a:t>
                      </a:r>
                      <a:endParaRPr lang="ar-AE" sz="1200" b="1" baseline="0" dirty="0">
                        <a:latin typeface="Sakkal Majalla" panose="02000000000000000000" pitchFamily="2" charset="-78"/>
                        <a:cs typeface="Sakkal Majalla" panose="02000000000000000000" pitchFamily="2" charset="-78"/>
                      </a:endParaRPr>
                    </a:p>
                    <a:p>
                      <a:pPr algn="r" rtl="1"/>
                      <a:r>
                        <a:rPr lang="ar-AE" sz="1200" b="0" baseline="0" dirty="0" smtClean="0">
                          <a:latin typeface="Sakkal Majalla" panose="02000000000000000000" pitchFamily="2" charset="-78"/>
                          <a:cs typeface="Sakkal Majalla" panose="02000000000000000000" pitchFamily="2" charset="-78"/>
                        </a:rPr>
                        <a:t> </a:t>
                      </a:r>
                      <a:r>
                        <a:rPr lang="ar-AE" sz="1400" b="1" baseline="0" dirty="0" smtClean="0">
                          <a:latin typeface="Sakkal Majalla" panose="02000000000000000000" pitchFamily="2" charset="-78"/>
                          <a:cs typeface="Sakkal Majalla" panose="02000000000000000000" pitchFamily="2" charset="-78"/>
                        </a:rPr>
                        <a:t>اشترت الام هدية لاطفالها و عندما استيقظو ا وجدو هدايا مغلفة  سأل الاطفال أمهم لمن هذه الهدابا قالت الام لكم يا أطفالي  .أسرع الاطفال الى الغرفة و فتحو الهدايا و رأو فيها المكعبات ذات الألوان الجميلة فمنها الأحمر والأصفر والأزرق .</a:t>
                      </a:r>
                    </a:p>
                    <a:p>
                      <a:pPr algn="r" rtl="1"/>
                      <a:r>
                        <a:rPr lang="ar-AE" sz="1400" b="1" baseline="0" dirty="0" smtClean="0">
                          <a:latin typeface="Sakkal Majalla" panose="02000000000000000000" pitchFamily="2" charset="-78"/>
                          <a:cs typeface="Sakkal Majalla" panose="02000000000000000000" pitchFamily="2" charset="-78"/>
                        </a:rPr>
                        <a:t>قال حمد لأخته : ما رأيك يا هند أن نصنع بيتاً جميلاً من المكعبات .</a:t>
                      </a:r>
                    </a:p>
                    <a:p>
                      <a:pPr algn="r" rtl="1"/>
                      <a:r>
                        <a:rPr lang="ar-AE" sz="1400" b="1" baseline="0" dirty="0" smtClean="0">
                          <a:latin typeface="Sakkal Majalla" panose="02000000000000000000" pitchFamily="2" charset="-78"/>
                          <a:cs typeface="Sakkal Majalla" panose="02000000000000000000" pitchFamily="2" charset="-78"/>
                        </a:rPr>
                        <a:t>قالت له هند: لا أعرف كيف أفعل ذلك .</a:t>
                      </a:r>
                    </a:p>
                    <a:p>
                      <a:pPr algn="r" rtl="1"/>
                      <a:r>
                        <a:rPr lang="ar-AE" sz="1400" b="1" baseline="0" dirty="0" smtClean="0">
                          <a:latin typeface="Sakkal Majalla" panose="02000000000000000000" pitchFamily="2" charset="-78"/>
                          <a:cs typeface="Sakkal Majalla" panose="02000000000000000000" pitchFamily="2" charset="-78"/>
                        </a:rPr>
                        <a:t>قالحمد: أنا أعرف , ما عليك إلا أن تساعديني وتعطيني قطع المكعبات .</a:t>
                      </a:r>
                    </a:p>
                    <a:p>
                      <a:pPr algn="r" rtl="1"/>
                      <a:r>
                        <a:rPr lang="ar-AE" sz="1400" b="1" baseline="0" dirty="0" smtClean="0">
                          <a:latin typeface="Sakkal Majalla" panose="02000000000000000000" pitchFamily="2" charset="-78"/>
                          <a:cs typeface="Sakkal Majalla" panose="02000000000000000000" pitchFamily="2" charset="-78"/>
                        </a:rPr>
                        <a:t>قامت هندبمساعدة حمد وتمكنوا في النهاية من صنع برج رائع من المكعبات   .</a:t>
                      </a:r>
                    </a:p>
                    <a:p>
                      <a:pPr algn="r" rtl="1"/>
                      <a:endParaRPr lang="ar-AE" sz="1100" b="0" baseline="0" dirty="0" smtClean="0">
                        <a:latin typeface="Sakkal Majalla" panose="02000000000000000000" pitchFamily="2" charset="-78"/>
                        <a:cs typeface="Sakkal Majalla" panose="02000000000000000000" pitchFamily="2" charset="-78"/>
                      </a:endParaRPr>
                    </a:p>
                    <a:p>
                      <a:pPr algn="r" rtl="1"/>
                      <a:endParaRPr lang="ar-AE" sz="1200" b="1" dirty="0" smtClean="0">
                        <a:latin typeface="Sakkal Majalla" panose="02000000000000000000" pitchFamily="2" charset="-78"/>
                        <a:cs typeface="Sakkal Majalla" panose="02000000000000000000" pitchFamily="2" charset="-78"/>
                      </a:endParaRPr>
                    </a:p>
                    <a:p>
                      <a:pPr algn="r" rtl="1"/>
                      <a:endParaRPr lang="ar-AE" sz="1200" b="1" dirty="0" smtClean="0">
                        <a:latin typeface="Sakkal Majalla" panose="02000000000000000000" pitchFamily="2" charset="-78"/>
                        <a:cs typeface="Sakkal Majalla" panose="02000000000000000000" pitchFamily="2" charset="-78"/>
                      </a:endParaRPr>
                    </a:p>
                    <a:p>
                      <a:pPr algn="r" rtl="1"/>
                      <a:endParaRPr lang="ar-AE" sz="1200" b="1" dirty="0" smtClean="0">
                        <a:latin typeface="Sakkal Majalla" panose="02000000000000000000" pitchFamily="2" charset="-78"/>
                        <a:cs typeface="Sakkal Majalla" panose="02000000000000000000" pitchFamily="2" charset="-78"/>
                      </a:endParaRPr>
                    </a:p>
                    <a:p>
                      <a:pPr algn="r" rtl="1"/>
                      <a:endParaRPr lang="ar-SA" sz="1200" b="1" dirty="0" smtClean="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p>
                      <a:pPr algn="r" rtl="1"/>
                      <a:r>
                        <a:rPr lang="ar-AE" sz="1400" b="1" u="sng" baseline="0" dirty="0">
                          <a:solidFill>
                            <a:srgbClr val="FF0000"/>
                          </a:solidFill>
                          <a:latin typeface="Sakkal Majalla" panose="02000000000000000000" pitchFamily="2" charset="-78"/>
                          <a:cs typeface="Sakkal Majalla" panose="02000000000000000000" pitchFamily="2" charset="-78"/>
                        </a:rPr>
                        <a:t>الأنشطة الصفية: </a:t>
                      </a:r>
                      <a:endParaRPr lang="en-US" sz="1400" b="1" u="sng" baseline="0" dirty="0">
                        <a:solidFill>
                          <a:srgbClr val="FF0000"/>
                        </a:solidFill>
                        <a:latin typeface="Sakkal Majalla" panose="02000000000000000000" pitchFamily="2" charset="-78"/>
                        <a:cs typeface="Sakkal Majalla" panose="02000000000000000000" pitchFamily="2" charset="-78"/>
                      </a:endParaRPr>
                    </a:p>
                    <a:p>
                      <a:pPr marL="0" lvl="0" algn="r" defTabSz="914400" rtl="1" eaLnBrk="1" latinLnBrk="0" hangingPunct="1"/>
                      <a:r>
                        <a:rPr lang="ar-EG" sz="1200" b="1" kern="1200" baseline="0" dirty="0" smtClean="0">
                          <a:solidFill>
                            <a:schemeClr val="tx1"/>
                          </a:solidFill>
                          <a:latin typeface="Sakkal Majalla" panose="02000000000000000000" pitchFamily="2" charset="-78"/>
                          <a:ea typeface="+mn-ea"/>
                          <a:cs typeface="Sakkal Majalla" panose="02000000000000000000" pitchFamily="2" charset="-78"/>
                        </a:rPr>
                        <a:t>1-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نشاط التعرف على المكعبات.</a:t>
                      </a:r>
                    </a:p>
                    <a:p>
                      <a:pPr marL="0" lvl="0" algn="r" defTabSz="914400" rtl="1" eaLnBrk="1" latinLnBrk="0" hangingPunct="1"/>
                      <a:r>
                        <a:rPr lang="ar-EG" sz="1200" b="1" kern="1200" baseline="0" dirty="0" smtClean="0">
                          <a:solidFill>
                            <a:schemeClr val="tx1"/>
                          </a:solidFill>
                          <a:latin typeface="Sakkal Majalla" panose="02000000000000000000" pitchFamily="2" charset="-78"/>
                          <a:ea typeface="+mn-ea"/>
                          <a:cs typeface="Sakkal Majalla" panose="02000000000000000000" pitchFamily="2" charset="-78"/>
                        </a:rPr>
                        <a:t>2-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نشاط مطابقة ألوان المكعبات.</a:t>
                      </a:r>
                    </a:p>
                    <a:p>
                      <a:pPr marL="0" lvl="0" algn="r" defTabSz="914400" rtl="1" eaLnBrk="1" latinLnBrk="0" hangingPunct="1"/>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3-نشاط تقليد مجسم بسيط من المكعبات.</a:t>
                      </a:r>
                    </a:p>
                    <a:p>
                      <a:pPr marL="0" lvl="0" algn="r" defTabSz="914400" rtl="1" eaLnBrk="1" latinLnBrk="0" hangingPunct="1"/>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4</a:t>
                      </a:r>
                      <a:r>
                        <a:rPr lang="ar-EG" sz="1200" b="1" kern="1200" baseline="0" dirty="0" smtClean="0">
                          <a:solidFill>
                            <a:schemeClr val="tx1"/>
                          </a:solidFill>
                          <a:latin typeface="Sakkal Majalla" panose="02000000000000000000" pitchFamily="2" charset="-78"/>
                          <a:ea typeface="+mn-ea"/>
                          <a:cs typeface="Sakkal Majalla" panose="02000000000000000000" pitchFamily="2" charset="-78"/>
                        </a:rPr>
                        <a:t>-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نشاط تمرير المكعبات بين الزملاء.</a:t>
                      </a:r>
                      <a:endParaRPr lang="en-US" sz="1200" b="1" kern="1200" baseline="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Arial" panose="020B0604020202020204" pitchFamily="34" charset="0"/>
                        <a:cs typeface="Arial" panose="020B0604020202020204" pitchFamily="34" charset="0"/>
                      </a:endParaRPr>
                    </a:p>
                    <a:p>
                      <a:pPr algn="ctr" rtl="1"/>
                      <a:r>
                        <a:rPr lang="ar-AE" sz="1600" b="1" dirty="0">
                          <a:latin typeface="Arial" panose="020B0604020202020204" pitchFamily="34" charset="0"/>
                          <a:cs typeface="Arial" panose="020B0604020202020204" pitchFamily="34" charset="0"/>
                        </a:rPr>
                        <a:t>كتاب</a:t>
                      </a:r>
                      <a:r>
                        <a:rPr lang="ar-AE" sz="1600" b="1" baseline="0" dirty="0">
                          <a:latin typeface="Arial" panose="020B0604020202020204" pitchFamily="34" charset="0"/>
                          <a:cs typeface="Arial" panose="020B0604020202020204" pitchFamily="34" charset="0"/>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15" name="Slide Number Placeholder 14"/>
          <p:cNvSpPr>
            <a:spLocks noGrp="1"/>
          </p:cNvSpPr>
          <p:nvPr>
            <p:ph type="sldNum" sz="quarter" idx="12"/>
          </p:nvPr>
        </p:nvSpPr>
        <p:spPr>
          <a:xfrm>
            <a:off x="8751404" y="6372915"/>
            <a:ext cx="2743200" cy="365125"/>
          </a:xfrm>
        </p:spPr>
        <p:txBody>
          <a:bodyPr/>
          <a:lstStyle/>
          <a:p>
            <a:fld id="{60F9F505-338F-4A63-8E60-F3E66EC2060F}" type="slidenum">
              <a:rPr lang="en-GB" smtClean="0"/>
              <a:t>2</a:t>
            </a:fld>
            <a:endParaRPr lang="en-GB"/>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723" y="3463982"/>
            <a:ext cx="3001468" cy="2322479"/>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60885" y="3466145"/>
            <a:ext cx="3156438" cy="2322479"/>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54326301"/>
              </p:ext>
            </p:extLst>
          </p:nvPr>
        </p:nvGraphicFramePr>
        <p:xfrm>
          <a:off x="179698" y="253258"/>
          <a:ext cx="11804073" cy="6480564"/>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i="0"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i="0" u="none" baseline="0" dirty="0">
                        <a:latin typeface="Sakkal Majalla" panose="02000000000000000000" pitchFamily="2" charset="-78"/>
                        <a:cs typeface="Sakkal Majalla" panose="02000000000000000000" pitchFamily="2" charset="-78"/>
                      </a:endParaRPr>
                    </a:p>
                    <a:p>
                      <a:pPr algn="r" rtl="1"/>
                      <a:r>
                        <a:rPr lang="ar-AE" sz="1200" b="1" i="0" u="none" baseline="0" dirty="0" smtClean="0">
                          <a:latin typeface="Sakkal Majalla" panose="02000000000000000000" pitchFamily="2" charset="-78"/>
                          <a:cs typeface="Sakkal Majalla" panose="02000000000000000000" pitchFamily="2" charset="-78"/>
                        </a:rPr>
                        <a:t> </a:t>
                      </a:r>
                      <a:r>
                        <a:rPr lang="ar-AE" sz="1200" b="1" i="0" u="none" baseline="0" dirty="0" smtClean="0">
                          <a:solidFill>
                            <a:schemeClr val="tx1"/>
                          </a:solidFill>
                          <a:latin typeface="Sakkal Majalla" panose="02000000000000000000" pitchFamily="2" charset="-78"/>
                          <a:cs typeface="Sakkal Majalla" panose="02000000000000000000" pitchFamily="2" charset="-78"/>
                        </a:rPr>
                        <a:t>الهدف الرئيسي </a:t>
                      </a:r>
                      <a:r>
                        <a:rPr lang="ar-AE" sz="1200" b="1" dirty="0" smtClean="0">
                          <a:latin typeface="Sakkal Majalla" panose="02000000000000000000" pitchFamily="2" charset="-78"/>
                          <a:cs typeface="Sakkal Majalla" panose="02000000000000000000" pitchFamily="2" charset="-78"/>
                        </a:rPr>
                        <a:t>يبني برج مكون من اكثر من تسع مكعبات</a:t>
                      </a:r>
                      <a:endParaRPr lang="ar-AE" sz="1200" b="1" i="0" u="none" baseline="0" dirty="0" smtClean="0">
                        <a:solidFill>
                          <a:schemeClr val="tx1"/>
                        </a:solidFill>
                        <a:latin typeface="Sakkal Majalla" panose="02000000000000000000" pitchFamily="2" charset="-78"/>
                        <a:cs typeface="Sakkal Majalla" panose="02000000000000000000" pitchFamily="2" charset="-78"/>
                      </a:endParaRPr>
                    </a:p>
                    <a:p>
                      <a:pPr algn="r" rtl="1"/>
                      <a:r>
                        <a:rPr lang="ar-AE" sz="1200" b="1" i="0"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i="0" u="none" baseline="0" dirty="0">
                          <a:solidFill>
                            <a:schemeClr val="tx1"/>
                          </a:solidFill>
                          <a:latin typeface="Sakkal Majalla" panose="02000000000000000000" pitchFamily="2" charset="-78"/>
                          <a:cs typeface="Sakkal Majalla" panose="02000000000000000000" pitchFamily="2" charset="-78"/>
                        </a:rPr>
                        <a:t>أخرى: </a:t>
                      </a:r>
                      <a:r>
                        <a:rPr lang="ar-AE" sz="1200" b="1" i="0" u="none" baseline="0" dirty="0" smtClean="0">
                          <a:solidFill>
                            <a:schemeClr val="tx1"/>
                          </a:solidFill>
                          <a:latin typeface="Sakkal Majalla" panose="02000000000000000000" pitchFamily="2" charset="-78"/>
                          <a:cs typeface="Sakkal Majalla" panose="02000000000000000000" pitchFamily="2" charset="-78"/>
                        </a:rPr>
                        <a:t>تصنيف الالوان  . فهم  تبادل الادوار في اللعب .  التأزر البصري الحركي .تقوية الحركات الدقيقة . .</a:t>
                      </a:r>
                    </a:p>
                    <a:p>
                      <a:pPr marL="342900" indent="-342900" algn="r" rtl="1">
                        <a:buFont typeface="Arial" panose="020B0604020202020204" pitchFamily="34" charset="0"/>
                        <a:buChar char="•"/>
                      </a:pPr>
                      <a:r>
                        <a:rPr lang="ar-EG" sz="1200" b="1" u="none" baseline="0" dirty="0" smtClean="0">
                          <a:latin typeface="Sakkal Majalla" panose="02000000000000000000" pitchFamily="2" charset="-78"/>
                          <a:cs typeface="Sakkal Majalla" panose="02000000000000000000" pitchFamily="2" charset="-78"/>
                        </a:rPr>
                        <a:t>تهيئة الطالب للمهارة من خلال سرد القصة و التحدث حول احداثها .</a:t>
                      </a:r>
                    </a:p>
                    <a:p>
                      <a:pPr marL="342900" marR="0"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EG" sz="1200" b="1" u="none" baseline="0" dirty="0" smtClean="0">
                          <a:latin typeface="Sakkal Majalla" panose="02000000000000000000" pitchFamily="2" charset="-78"/>
                          <a:cs typeface="Sakkal Majalla" panose="02000000000000000000" pitchFamily="2" charset="-78"/>
                        </a:rPr>
                        <a:t>إعداد بطاقات مصورة لتحليل المهارة الى اجزاء </a:t>
                      </a:r>
                    </a:p>
                    <a:p>
                      <a:pPr marL="342900" indent="-342900" algn="r" rtl="1">
                        <a:buFont typeface="Arial" panose="020B0604020202020204" pitchFamily="34" charset="0"/>
                        <a:buChar char="•"/>
                      </a:pPr>
                      <a:r>
                        <a:rPr lang="ar-EG" sz="1200" b="1" u="none" baseline="0" dirty="0" smtClean="0">
                          <a:latin typeface="Sakkal Majalla" panose="02000000000000000000" pitchFamily="2" charset="-78"/>
                          <a:cs typeface="Sakkal Majalla" panose="02000000000000000000" pitchFamily="2" charset="-78"/>
                        </a:rPr>
                        <a:t>تطبيق الانشطة الصفية مستخدماً كتاب الطالب و اوراق العمل.</a:t>
                      </a:r>
                    </a:p>
                    <a:p>
                      <a:pPr marL="342900" indent="-342900" algn="r" rtl="1">
                        <a:buFont typeface="Arial" panose="020B0604020202020204" pitchFamily="34" charset="0"/>
                        <a:buChar char="•"/>
                      </a:pPr>
                      <a:r>
                        <a:rPr lang="ar-EG" sz="1200" b="1" u="none" baseline="0" dirty="0" smtClean="0">
                          <a:latin typeface="Sakkal Majalla" panose="02000000000000000000" pitchFamily="2" charset="-78"/>
                          <a:cs typeface="Sakkal Majalla" panose="02000000000000000000" pitchFamily="2" charset="-78"/>
                        </a:rPr>
                        <a:t>إعداد انشطة  إضافية من ابتكار المعلم .</a:t>
                      </a:r>
                      <a:endParaRPr lang="ar-AE" sz="1200" b="1" u="none" baseline="0" dirty="0" smtClean="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AE" sz="1200" b="1" u="none" baseline="0" dirty="0" smtClean="0">
                        <a:latin typeface="Sakkal Majalla" panose="02000000000000000000" pitchFamily="2" charset="-78"/>
                        <a:cs typeface="Sakkal Majalla" panose="02000000000000000000" pitchFamily="2" charset="-78"/>
                      </a:endParaRPr>
                    </a:p>
                    <a:p>
                      <a:pPr algn="r" rtl="1"/>
                      <a:r>
                        <a:rPr lang="ar-AE" sz="1200" b="1" u="sng" baseline="0" dirty="0" smtClean="0">
                          <a:solidFill>
                            <a:srgbClr val="FF0000"/>
                          </a:solidFill>
                          <a:latin typeface="Sakkal Majalla" panose="02000000000000000000" pitchFamily="2" charset="-78"/>
                          <a:cs typeface="Sakkal Majalla" panose="02000000000000000000" pitchFamily="2" charset="-78"/>
                        </a:rPr>
                        <a:t>النشاط الرياضي</a:t>
                      </a:r>
                      <a:r>
                        <a:rPr lang="ar-AE" sz="1200" b="1" u="none" baseline="0" dirty="0" smtClean="0">
                          <a:solidFill>
                            <a:srgbClr val="FF0000"/>
                          </a:solidFill>
                          <a:latin typeface="Sakkal Majalla" panose="02000000000000000000" pitchFamily="2" charset="-78"/>
                          <a:cs typeface="Sakkal Majalla" panose="02000000000000000000" pitchFamily="2" charset="-78"/>
                        </a:rPr>
                        <a:t>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يقوم المعلم بعمل مسابقة تمرير الكره فيشكل فريقين (أحمر وأصفر ) وأمام كل فريق سلة كبيرة  , الفريق الأحمر يمرر الكره الحمراء بين الفريق إلى أن تصل الى السلة  الحمراء و الفريق الأصفر يمرر الكره الصفراء  بين الفريق إلى أن تصل الى السلة  الصفراء , ومن مرر أكثر هو الفريق الفائز .</a:t>
                      </a:r>
                      <a:endParaRPr lang="ar-AE" sz="1200" b="1" u="none" baseline="0" dirty="0" smtClean="0">
                        <a:solidFill>
                          <a:srgbClr val="FF0000"/>
                        </a:solidFill>
                        <a:latin typeface="Sakkal Majalla" panose="02000000000000000000" pitchFamily="2" charset="-78"/>
                        <a:cs typeface="Sakkal Majalla" panose="02000000000000000000" pitchFamily="2" charset="-78"/>
                      </a:endParaRPr>
                    </a:p>
                    <a:p>
                      <a:pPr algn="r" rtl="1"/>
                      <a:r>
                        <a:rPr lang="ar-AE" sz="1200" b="1" u="sng" baseline="0" dirty="0" smtClean="0">
                          <a:solidFill>
                            <a:srgbClr val="FF0000"/>
                          </a:solidFill>
                          <a:latin typeface="Sakkal Majalla" panose="02000000000000000000" pitchFamily="2" charset="-78"/>
                          <a:cs typeface="Sakkal Majalla" panose="02000000000000000000" pitchFamily="2" charset="-78"/>
                        </a:rPr>
                        <a:t>النشاط الفني</a:t>
                      </a:r>
                      <a:r>
                        <a:rPr lang="ar-AE" sz="1200" b="1" u="none" baseline="0" dirty="0" smtClean="0">
                          <a:latin typeface="Sakkal Majalla" panose="02000000000000000000" pitchFamily="2" charset="-78"/>
                          <a:cs typeface="Sakkal Majalla" panose="02000000000000000000" pitchFamily="2" charset="-78"/>
                        </a:rPr>
                        <a:t>: صنع مكعبات من المعجون .</a:t>
                      </a:r>
                      <a:endParaRPr lang="ar-AE" sz="1200" b="1" baseline="0" dirty="0" smtClean="0">
                        <a:latin typeface="Sakkal Majalla" panose="02000000000000000000" pitchFamily="2" charset="-78"/>
                        <a:cs typeface="Sakkal Majalla" panose="02000000000000000000" pitchFamily="2" charset="-78"/>
                      </a:endParaRPr>
                    </a:p>
                    <a:p>
                      <a:pPr algn="r" rtl="1"/>
                      <a:r>
                        <a:rPr lang="ar-AE" sz="1200" b="1" u="sng" baseline="0" dirty="0" smtClean="0">
                          <a:solidFill>
                            <a:srgbClr val="FF0000"/>
                          </a:solidFill>
                          <a:latin typeface="Sakkal Majalla" panose="02000000000000000000" pitchFamily="2" charset="-78"/>
                          <a:cs typeface="Sakkal Majalla" panose="02000000000000000000" pitchFamily="2" charset="-78"/>
                        </a:rPr>
                        <a:t>النشاط الموسيقى</a:t>
                      </a:r>
                      <a:r>
                        <a:rPr lang="ar-AE" sz="1200" b="1" u="none" baseline="0" dirty="0" smtClean="0">
                          <a:solidFill>
                            <a:srgbClr val="FF0000"/>
                          </a:solidFill>
                          <a:latin typeface="Sakkal Majalla" panose="02000000000000000000" pitchFamily="2" charset="-78"/>
                          <a:cs typeface="Sakkal Majalla" panose="02000000000000000000" pitchFamily="2" charset="-78"/>
                        </a:rPr>
                        <a:t>: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تشكيل حلقة والغناء والدوران  </a:t>
                      </a:r>
                      <a:r>
                        <a:rPr lang="ar-AE" sz="1200" b="0" u="none" baseline="0" dirty="0" smtClean="0">
                          <a:latin typeface="Sakkal Majalla" panose="02000000000000000000" pitchFamily="2" charset="-78"/>
                          <a:cs typeface="Sakkal Majalla" panose="02000000000000000000" pitchFamily="2" charset="-78"/>
                        </a:rPr>
                        <a:t>.</a:t>
                      </a:r>
                      <a:endParaRPr lang="ar-AE" sz="1200" b="0"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i="0" baseline="0">
                        <a:latin typeface="Arial" panose="020B0604020202020204" pitchFamily="34" charset="0"/>
                        <a:cs typeface="Arial" panose="020B0604020202020204" pitchFamily="34" charset="0"/>
                      </a:endParaRPr>
                    </a:p>
                    <a:p>
                      <a:pPr algn="ctr" rtl="1"/>
                      <a:r>
                        <a:rPr lang="ar-AE" sz="1400" b="1" i="0" baseline="0">
                          <a:latin typeface="Arial" panose="020B0604020202020204" pitchFamily="34" charset="0"/>
                          <a:cs typeface="Arial" panose="020B0604020202020204" pitchFamily="34" charset="0"/>
                        </a:rPr>
                        <a:t>دليل للمعلم</a:t>
                      </a:r>
                    </a:p>
                    <a:p>
                      <a:pPr algn="ctr" rtl="1"/>
                      <a:endParaRPr lang="ar-AE" sz="1400" b="1" i="0" baseline="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baseline="0" dirty="0" smtClean="0">
                          <a:latin typeface="Sakkal Majalla" panose="02000000000000000000" pitchFamily="2" charset="-78"/>
                          <a:cs typeface="Sakkal Majalla" panose="02000000000000000000" pitchFamily="2" charset="-78"/>
                        </a:rPr>
                        <a:t>اعطاء ولي الامر تعليمات لتطبيقها اثناء لعب الطفل بالمكعبات و اشراك اخوته في اللعب </a:t>
                      </a:r>
                      <a:endParaRPr lang="ar-AE" sz="1200" b="1" i="0"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i="0" baseline="0" dirty="0">
                          <a:latin typeface="Arial" panose="020B0604020202020204" pitchFamily="34" charset="0"/>
                          <a:cs typeface="Arial" panose="020B0604020202020204" pitchFamily="34" charset="0"/>
                        </a:rPr>
                        <a:t>الواجب المنزلي </a:t>
                      </a:r>
                      <a:endParaRPr lang="en-US" sz="1400" b="1" i="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r>
                        <a:rPr lang="ar-AE" sz="1200" b="1" baseline="0" dirty="0" smtClean="0">
                          <a:solidFill>
                            <a:srgbClr val="FF0000"/>
                          </a:solidFill>
                          <a:latin typeface="Sakkal Majalla" panose="02000000000000000000" pitchFamily="2" charset="-78"/>
                          <a:cs typeface="Sakkal Majalla" panose="02000000000000000000" pitchFamily="2" charset="-78"/>
                        </a:rPr>
                        <a:t>مجموعة تدريبات تتضمن:</a:t>
                      </a:r>
                    </a:p>
                    <a:p>
                      <a:pPr algn="r" rtl="1"/>
                      <a:r>
                        <a:rPr lang="ar-SA" sz="1200" b="1" baseline="0" dirty="0" smtClean="0">
                          <a:latin typeface="Sakkal Majalla" panose="02000000000000000000" pitchFamily="2" charset="-78"/>
                          <a:cs typeface="Sakkal Majalla" panose="02000000000000000000" pitchFamily="2" charset="-78"/>
                        </a:rPr>
                        <a:t>1</a:t>
                      </a:r>
                      <a:r>
                        <a:rPr lang="ar-AE" sz="1200" b="1" baseline="0" dirty="0" smtClean="0">
                          <a:latin typeface="Sakkal Majalla" panose="02000000000000000000" pitchFamily="2" charset="-78"/>
                          <a:cs typeface="Sakkal Majalla" panose="02000000000000000000" pitchFamily="2" charset="-78"/>
                        </a:rPr>
                        <a:t>- ترتيب المكعبات حسب احجامها.</a:t>
                      </a:r>
                      <a:endParaRPr lang="ar-EG" sz="1200" b="1" baseline="0" dirty="0" smtClean="0">
                        <a:latin typeface="Sakkal Majalla" panose="02000000000000000000" pitchFamily="2" charset="-78"/>
                        <a:cs typeface="Sakkal Majalla" panose="02000000000000000000" pitchFamily="2" charset="-78"/>
                      </a:endParaRPr>
                    </a:p>
                    <a:p>
                      <a:pPr algn="r" rtl="1"/>
                      <a:r>
                        <a:rPr lang="ar-SA" sz="1200" b="1" baseline="0" dirty="0" smtClean="0">
                          <a:latin typeface="Sakkal Majalla" panose="02000000000000000000" pitchFamily="2" charset="-78"/>
                          <a:cs typeface="Sakkal Majalla" panose="02000000000000000000" pitchFamily="2" charset="-78"/>
                        </a:rPr>
                        <a:t>2- </a:t>
                      </a:r>
                      <a:r>
                        <a:rPr lang="ar-AE" sz="1200" b="1" baseline="0" dirty="0" smtClean="0">
                          <a:latin typeface="Sakkal Majalla" panose="02000000000000000000" pitchFamily="2" charset="-78"/>
                          <a:cs typeface="Sakkal Majalla" panose="02000000000000000000" pitchFamily="2" charset="-78"/>
                        </a:rPr>
                        <a:t>فرز المكعبات على حسب ألوانها.</a:t>
                      </a:r>
                      <a:endParaRPr lang="ar-SA" sz="1200" b="1" baseline="0" dirty="0" smtClean="0">
                        <a:latin typeface="Sakkal Majalla" panose="02000000000000000000" pitchFamily="2" charset="-78"/>
                        <a:cs typeface="Sakkal Majalla" panose="02000000000000000000" pitchFamily="2" charset="-78"/>
                      </a:endParaRPr>
                    </a:p>
                    <a:p>
                      <a:pPr algn="r" rtl="1"/>
                      <a:r>
                        <a:rPr lang="ar-SA" sz="1200" b="1" baseline="0" dirty="0" smtClean="0">
                          <a:latin typeface="Sakkal Majalla" panose="02000000000000000000" pitchFamily="2" charset="-78"/>
                          <a:cs typeface="Sakkal Majalla" panose="02000000000000000000" pitchFamily="2" charset="-78"/>
                        </a:rPr>
                        <a:t>3- </a:t>
                      </a:r>
                      <a:r>
                        <a:rPr lang="ar-EG" sz="1200" b="1" baseline="0" dirty="0" smtClean="0">
                          <a:latin typeface="Sakkal Majalla" panose="02000000000000000000" pitchFamily="2" charset="-78"/>
                          <a:cs typeface="Sakkal Majalla" panose="02000000000000000000" pitchFamily="2" charset="-78"/>
                        </a:rPr>
                        <a:t>التمييز بين السلوك المرغوب و الغير مرغوب مستخدما علامه صح او خطأ</a:t>
                      </a:r>
                    </a:p>
                    <a:p>
                      <a:pPr algn="r" rtl="1"/>
                      <a:endParaRPr lang="en-US" sz="1200" b="1" i="0"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i="0" baseline="0">
                          <a:latin typeface="Arial" panose="020B0604020202020204" pitchFamily="34" charset="0"/>
                          <a:cs typeface="Arial" panose="020B0604020202020204" pitchFamily="34" charset="0"/>
                        </a:rPr>
                        <a:t>تمارين الكترونية</a:t>
                      </a:r>
                      <a:endParaRPr lang="en-US" sz="1400" b="1" i="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baseline="0" dirty="0">
                          <a:latin typeface="Sakkal Majalla" panose="02000000000000000000" pitchFamily="2" charset="-78"/>
                          <a:cs typeface="Sakkal Majalla" panose="02000000000000000000" pitchFamily="2" charset="-78"/>
                        </a:rPr>
                        <a:t>متوسط </a:t>
                      </a:r>
                      <a:r>
                        <a:rPr lang="ar-AE" sz="1200" b="1" i="0" baseline="0" dirty="0" smtClean="0">
                          <a:latin typeface="Sakkal Majalla" panose="02000000000000000000" pitchFamily="2" charset="-78"/>
                          <a:cs typeface="Sakkal Majalla" panose="02000000000000000000" pitchFamily="2" charset="-78"/>
                        </a:rPr>
                        <a:t>:</a:t>
                      </a:r>
                      <a:r>
                        <a:rPr lang="ar-AE" sz="1200" b="1" i="0" u="none" baseline="0" dirty="0" smtClean="0">
                          <a:solidFill>
                            <a:schemeClr val="tx1"/>
                          </a:solidFill>
                          <a:latin typeface="Sakkal Majalla" panose="02000000000000000000" pitchFamily="2" charset="-78"/>
                          <a:cs typeface="Sakkal Majalla" panose="02000000000000000000" pitchFamily="2" charset="-78"/>
                        </a:rPr>
                        <a:t>قراءة  السور القرأنية ( الهمزة  أو  التكاثرأوالتين ) من الذاكرة</a:t>
                      </a:r>
                      <a:endParaRPr lang="ar-AE" sz="1200" b="1" i="0" baseline="0" dirty="0" smtClean="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baseline="0" dirty="0" smtClean="0">
                          <a:latin typeface="Sakkal Majalla" panose="02000000000000000000" pitchFamily="2" charset="-78"/>
                          <a:cs typeface="Sakkal Majalla" panose="02000000000000000000" pitchFamily="2" charset="-78"/>
                        </a:rPr>
                        <a:t>جيد</a:t>
                      </a:r>
                      <a:r>
                        <a:rPr lang="ar-AE" sz="1200" b="1" i="0" baseline="0" dirty="0">
                          <a:latin typeface="Sakkal Majalla" panose="02000000000000000000" pitchFamily="2" charset="-78"/>
                          <a:cs typeface="Sakkal Majalla" panose="02000000000000000000" pitchFamily="2" charset="-78"/>
                        </a:rPr>
                        <a:t>: </a:t>
                      </a:r>
                      <a:r>
                        <a:rPr lang="ar-AE" sz="1200" b="1" i="0" u="none" baseline="0" dirty="0" smtClean="0">
                          <a:solidFill>
                            <a:schemeClr val="tx1"/>
                          </a:solidFill>
                          <a:latin typeface="Sakkal Majalla" panose="02000000000000000000" pitchFamily="2" charset="-78"/>
                          <a:cs typeface="Sakkal Majalla" panose="02000000000000000000" pitchFamily="2" charset="-78"/>
                        </a:rPr>
                        <a:t>قراءة  السور القرأنية ( الهمزة  ، التكاثر ، التين ) من الذاكرة مساعدة </a:t>
                      </a:r>
                      <a:endParaRPr lang="ar-AE" sz="1200" b="1" i="0" baseline="0" dirty="0" smtClean="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baseline="0" dirty="0" smtClean="0">
                          <a:latin typeface="Sakkal Majalla" panose="02000000000000000000" pitchFamily="2" charset="-78"/>
                          <a:cs typeface="Sakkal Majalla" panose="02000000000000000000" pitchFamily="2" charset="-78"/>
                        </a:rPr>
                        <a:t>مرتفع</a:t>
                      </a:r>
                      <a:r>
                        <a:rPr lang="ar-AE" sz="1200" b="1" i="0" baseline="0" dirty="0">
                          <a:latin typeface="Sakkal Majalla" panose="02000000000000000000" pitchFamily="2" charset="-78"/>
                          <a:cs typeface="Sakkal Majalla" panose="02000000000000000000" pitchFamily="2" charset="-78"/>
                        </a:rPr>
                        <a:t>: </a:t>
                      </a:r>
                      <a:r>
                        <a:rPr lang="ar-AE" sz="1200" b="1" i="0" u="none" baseline="0" dirty="0" smtClean="0">
                          <a:solidFill>
                            <a:schemeClr val="tx1"/>
                          </a:solidFill>
                          <a:latin typeface="Sakkal Majalla" panose="02000000000000000000" pitchFamily="2" charset="-78"/>
                          <a:cs typeface="Sakkal Majalla" panose="02000000000000000000" pitchFamily="2" charset="-78"/>
                        </a:rPr>
                        <a:t>قراءة  السور القرأنية ( الهمزة  ، التكاثر ، التين ) من الذاكرة بدون مساعدة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i="0" dirty="0">
                          <a:latin typeface="Arial" panose="020B0604020202020204" pitchFamily="34" charset="0"/>
                          <a:cs typeface="Arial" panose="020B0604020202020204" pitchFamily="34" charset="0"/>
                        </a:rPr>
                        <a:t>التقييم</a:t>
                      </a:r>
                      <a:endParaRPr lang="en-US" sz="1400" b="1" i="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Slide Number Placeholder 10"/>
          <p:cNvSpPr>
            <a:spLocks noGrp="1"/>
          </p:cNvSpPr>
          <p:nvPr>
            <p:ph type="sldNum" sz="quarter" idx="12"/>
          </p:nvPr>
        </p:nvSpPr>
        <p:spPr/>
        <p:txBody>
          <a:bodyPr/>
          <a:lstStyle/>
          <a:p>
            <a:fld id="{60F9F505-338F-4A63-8E60-F3E66EC2060F}" type="slidenum">
              <a:rPr lang="en-GB" smtClean="0"/>
              <a:t>3</a:t>
            </a:fld>
            <a:endParaRPr lang="en-GB"/>
          </a:p>
        </p:txBody>
      </p:sp>
    </p:spTree>
    <p:extLst>
      <p:ext uri="{BB962C8B-B14F-4D97-AF65-F5344CB8AC3E}">
        <p14:creationId xmlns:p14="http://schemas.microsoft.com/office/powerpoint/2010/main" val="1274376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55939272"/>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يبني برج مكون من اكثر من تسع مكعبات</a:t>
                      </a:r>
                      <a:endParaRPr lang="ar-AE" sz="1200" b="1" i="0" u="none" baseline="0" dirty="0" smtClean="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a:latin typeface="Arial" panose="020B0604020202020204" pitchFamily="34" charset="0"/>
                          <a:cs typeface="Arial" panose="020B0604020202020204" pitchFamily="34" charset="0"/>
                        </a:rPr>
                        <a:t>الهدف</a:t>
                      </a:r>
                      <a:endParaRPr lang="en-US" sz="1400" b="1">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a:latin typeface="Sakkal Majalla" panose="02000000000000000000" pitchFamily="2" charset="-78"/>
                          <a:cs typeface="Sakkal Majalla" panose="02000000000000000000" pitchFamily="2" charset="-78"/>
                        </a:rPr>
                        <a:t>انشطه</a:t>
                      </a:r>
                      <a:r>
                        <a:rPr lang="ar-SA" sz="1200" b="1" baseline="0">
                          <a:latin typeface="Sakkal Majalla" panose="02000000000000000000" pitchFamily="2" charset="-78"/>
                          <a:cs typeface="Sakkal Majalla" panose="02000000000000000000" pitchFamily="2" charset="-78"/>
                        </a:rPr>
                        <a:t> مهارية</a:t>
                      </a:r>
                      <a:endParaRPr lang="ar-AE" sz="1200" b="1">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a:latin typeface="Arial" panose="020B0604020202020204" pitchFamily="34" charset="0"/>
                          <a:cs typeface="Arial" panose="020B0604020202020204" pitchFamily="34" charset="0"/>
                        </a:rPr>
                        <a:t>المكونات </a:t>
                      </a:r>
                      <a:endParaRPr lang="en-US" sz="1400" b="1">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SA" sz="1200" b="1" u="sng" baseline="0" dirty="0" smtClean="0">
                          <a:solidFill>
                            <a:srgbClr val="FF0000"/>
                          </a:solidFill>
                          <a:latin typeface="Sakkal Majalla" panose="02000000000000000000" pitchFamily="2" charset="-78"/>
                          <a:cs typeface="Sakkal Majalla" panose="02000000000000000000" pitchFamily="2" charset="-78"/>
                        </a:rPr>
                        <a:t>الانشطه الصفية</a:t>
                      </a:r>
                      <a:endParaRPr lang="ar-SA" sz="1600" baseline="0" dirty="0">
                        <a:latin typeface="Sakkal Majalla" panose="02000000000000000000" pitchFamily="2" charset="-78"/>
                        <a:cs typeface="Sakkal Majalla" panose="02000000000000000000" pitchFamily="2" charset="-78"/>
                      </a:endParaRPr>
                    </a:p>
                    <a:p>
                      <a:pPr algn="r" rtl="1"/>
                      <a:endParaRPr lang="ar-SA" sz="1600" baseline="0" dirty="0">
                        <a:latin typeface="Sakkal Majalla" panose="02000000000000000000" pitchFamily="2" charset="-78"/>
                        <a:cs typeface="Sakkal Majalla" panose="02000000000000000000" pitchFamily="2" charset="-78"/>
                      </a:endParaRPr>
                    </a:p>
                    <a:p>
                      <a:pPr marL="0" lvl="0" algn="r" defTabSz="914400" rtl="1" eaLnBrk="1" latinLnBrk="0" hangingPunct="1"/>
                      <a:r>
                        <a:rPr lang="ar-EG" sz="1600" b="0" kern="1200" baseline="0" dirty="0" smtClean="0">
                          <a:solidFill>
                            <a:schemeClr val="tx1"/>
                          </a:solidFill>
                          <a:latin typeface="Sakkal Majalla" panose="02000000000000000000" pitchFamily="2" charset="-78"/>
                          <a:ea typeface="+mn-ea"/>
                          <a:cs typeface="Sakkal Majalla" panose="02000000000000000000" pitchFamily="2" charset="-78"/>
                        </a:rPr>
                        <a:t>1- </a:t>
                      </a:r>
                      <a:r>
                        <a:rPr lang="ar-AE" sz="1600" b="0" kern="1200" baseline="0" dirty="0" smtClean="0">
                          <a:solidFill>
                            <a:schemeClr val="tx1"/>
                          </a:solidFill>
                          <a:latin typeface="Sakkal Majalla" panose="02000000000000000000" pitchFamily="2" charset="-78"/>
                          <a:ea typeface="+mn-ea"/>
                          <a:cs typeface="Sakkal Majalla" panose="02000000000000000000" pitchFamily="2" charset="-78"/>
                        </a:rPr>
                        <a:t>نشاط التعرف على المكعبات.</a:t>
                      </a:r>
                    </a:p>
                    <a:p>
                      <a:pPr marL="0" lvl="0" algn="r" defTabSz="914400" rtl="1" eaLnBrk="1" latinLnBrk="0" hangingPunct="1"/>
                      <a:r>
                        <a:rPr lang="ar-EG" sz="1600" b="0" kern="1200" baseline="0" dirty="0" smtClean="0">
                          <a:solidFill>
                            <a:schemeClr val="tx1"/>
                          </a:solidFill>
                          <a:latin typeface="Sakkal Majalla" panose="02000000000000000000" pitchFamily="2" charset="-78"/>
                          <a:ea typeface="+mn-ea"/>
                          <a:cs typeface="Sakkal Majalla" panose="02000000000000000000" pitchFamily="2" charset="-78"/>
                        </a:rPr>
                        <a:t>2- </a:t>
                      </a:r>
                      <a:r>
                        <a:rPr lang="ar-AE" sz="1600" b="0" kern="1200" baseline="0" dirty="0" smtClean="0">
                          <a:solidFill>
                            <a:schemeClr val="tx1"/>
                          </a:solidFill>
                          <a:latin typeface="Sakkal Majalla" panose="02000000000000000000" pitchFamily="2" charset="-78"/>
                          <a:ea typeface="+mn-ea"/>
                          <a:cs typeface="Sakkal Majalla" panose="02000000000000000000" pitchFamily="2" charset="-78"/>
                        </a:rPr>
                        <a:t>نشاط مطابقة ألوان المكعبات.</a:t>
                      </a:r>
                    </a:p>
                    <a:p>
                      <a:pPr marL="0" lvl="0" algn="r" defTabSz="914400" rtl="1" eaLnBrk="1" latinLnBrk="0" hangingPunct="1"/>
                      <a:r>
                        <a:rPr lang="ar-AE" sz="1600" b="0" kern="1200" baseline="0" dirty="0" smtClean="0">
                          <a:solidFill>
                            <a:schemeClr val="tx1"/>
                          </a:solidFill>
                          <a:latin typeface="Sakkal Majalla" panose="02000000000000000000" pitchFamily="2" charset="-78"/>
                          <a:ea typeface="+mn-ea"/>
                          <a:cs typeface="Sakkal Majalla" panose="02000000000000000000" pitchFamily="2" charset="-78"/>
                        </a:rPr>
                        <a:t>3-نشاط تقليد مجسم بسيط من المكعبات.</a:t>
                      </a:r>
                    </a:p>
                    <a:p>
                      <a:pPr marL="0" lvl="0" algn="r" defTabSz="914400" rtl="1" eaLnBrk="1" latinLnBrk="0" hangingPunct="1"/>
                      <a:r>
                        <a:rPr lang="ar-AE" sz="1600" b="0" kern="1200" baseline="0" dirty="0" smtClean="0">
                          <a:solidFill>
                            <a:schemeClr val="tx1"/>
                          </a:solidFill>
                          <a:latin typeface="Sakkal Majalla" panose="02000000000000000000" pitchFamily="2" charset="-78"/>
                          <a:ea typeface="+mn-ea"/>
                          <a:cs typeface="Sakkal Majalla" panose="02000000000000000000" pitchFamily="2" charset="-78"/>
                        </a:rPr>
                        <a:t>4</a:t>
                      </a:r>
                      <a:r>
                        <a:rPr lang="ar-EG" sz="1600" b="0" kern="1200" baseline="0" dirty="0" smtClean="0">
                          <a:solidFill>
                            <a:schemeClr val="tx1"/>
                          </a:solidFill>
                          <a:latin typeface="Sakkal Majalla" panose="02000000000000000000" pitchFamily="2" charset="-78"/>
                          <a:ea typeface="+mn-ea"/>
                          <a:cs typeface="Sakkal Majalla" panose="02000000000000000000" pitchFamily="2" charset="-78"/>
                        </a:rPr>
                        <a:t>- </a:t>
                      </a:r>
                      <a:r>
                        <a:rPr lang="ar-AE" sz="1600" b="0" kern="1200" baseline="0" dirty="0" smtClean="0">
                          <a:solidFill>
                            <a:schemeClr val="tx1"/>
                          </a:solidFill>
                          <a:latin typeface="Sakkal Majalla" panose="02000000000000000000" pitchFamily="2" charset="-78"/>
                          <a:ea typeface="+mn-ea"/>
                          <a:cs typeface="Sakkal Majalla" panose="02000000000000000000" pitchFamily="2" charset="-78"/>
                        </a:rPr>
                        <a:t>نشاط تمرير المكعبات بين الزملاء.</a:t>
                      </a:r>
                      <a:endParaRPr lang="en-US" sz="1600" b="0"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algn="r" defTabSz="914400" rtl="1" eaLnBrk="1" latinLnBrk="0" hangingPunct="1"/>
                      <a:endParaRPr lang="ar-EG" sz="1400" baseline="0" dirty="0" smtClean="0"/>
                    </a:p>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dirty="0" smtClean="0">
                          <a:solidFill>
                            <a:srgbClr val="FF0000"/>
                          </a:solidFill>
                        </a:rPr>
                        <a:t>أغنية سلة الألعاب</a:t>
                      </a:r>
                      <a:endParaRPr lang="en-GB" sz="1400" dirty="0" smtClean="0">
                        <a:solidFill>
                          <a:srgbClr val="FF0000"/>
                        </a:solidFill>
                      </a:endParaRPr>
                    </a:p>
                    <a:p>
                      <a:pPr algn="ctr" rtl="1"/>
                      <a:endParaRPr lang="ar-SA" sz="1400" baseline="0" dirty="0" smtClean="0"/>
                    </a:p>
                    <a:p>
                      <a:pPr algn="ctr" rtl="1"/>
                      <a:r>
                        <a:rPr lang="en-US" sz="1400" dirty="0" smtClean="0">
                          <a:hlinkClick r:id="rId3"/>
                        </a:rPr>
                        <a:t>https://www.youtube.com/watch?v=ICGEd4l5y1g</a:t>
                      </a:r>
                      <a:endParaRPr lang="ar-SA" sz="1400" baseline="0" dirty="0" smtClean="0"/>
                    </a:p>
                    <a:p>
                      <a:pPr algn="ctr" rtl="1"/>
                      <a:endParaRPr lang="ar-AE" sz="1400" baseline="0" dirty="0" smtClean="0">
                        <a:solidFill>
                          <a:srgbClr val="FF0000"/>
                        </a:solidFill>
                      </a:endParaRPr>
                    </a:p>
                    <a:p>
                      <a:pPr algn="ctr" rtl="1"/>
                      <a:r>
                        <a:rPr lang="ar-AE" sz="1400" baseline="0" dirty="0" smtClean="0">
                          <a:solidFill>
                            <a:srgbClr val="FF0000"/>
                          </a:solidFill>
                        </a:rPr>
                        <a:t>أغنية المكعبات</a:t>
                      </a:r>
                    </a:p>
                    <a:p>
                      <a:pPr algn="ctr" rtl="1"/>
                      <a:r>
                        <a:rPr lang="en-US" sz="1400" dirty="0" smtClean="0">
                          <a:hlinkClick r:id="rId4"/>
                        </a:rPr>
                        <a:t>https://www.youtube.com/watch?v=iWnCYwOVoMo</a:t>
                      </a:r>
                      <a:endParaRPr lang="ar-SA" sz="1400" baseline="0" dirty="0" smtClean="0"/>
                    </a:p>
                    <a:p>
                      <a:pPr algn="r" rtl="1"/>
                      <a:endParaRPr lang="ar-SA" sz="1400" baseline="0" dirty="0" smtClean="0"/>
                    </a:p>
                    <a:p>
                      <a:pPr algn="r" rtl="1"/>
                      <a:endParaRPr lang="ar-SA" sz="1600" baseline="0" dirty="0">
                        <a:latin typeface="Sakkal Majalla" panose="02000000000000000000" pitchFamily="2" charset="-78"/>
                        <a:cs typeface="Sakkal Majalla" panose="02000000000000000000" pitchFamily="2" charset="-78"/>
                      </a:endParaRPr>
                    </a:p>
                    <a:p>
                      <a:pPr algn="r" rtl="1"/>
                      <a:endParaRPr lang="ar-SA" sz="1600" baseline="0" dirty="0">
                        <a:latin typeface="Sakkal Majalla" panose="02000000000000000000" pitchFamily="2" charset="-78"/>
                        <a:cs typeface="Sakkal Majalla" panose="02000000000000000000" pitchFamily="2" charset="-78"/>
                      </a:endParaRPr>
                    </a:p>
                    <a:p>
                      <a:pPr algn="r" rtl="1"/>
                      <a:endParaRPr lang="ar-SA" sz="1600" baseline="0" dirty="0">
                        <a:latin typeface="Sakkal Majalla" panose="02000000000000000000" pitchFamily="2" charset="-78"/>
                        <a:cs typeface="Sakkal Majalla" panose="02000000000000000000" pitchFamily="2" charset="-78"/>
                      </a:endParaRPr>
                    </a:p>
                    <a:p>
                      <a:pPr algn="r" rtl="1"/>
                      <a:endParaRPr lang="ar-AE" sz="1600"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Arial" panose="020B0604020202020204" pitchFamily="34" charset="0"/>
                        <a:cs typeface="Arial" panose="020B0604020202020204" pitchFamily="34" charset="0"/>
                      </a:endParaRPr>
                    </a:p>
                    <a:p>
                      <a:pPr algn="ctr" rtl="1"/>
                      <a:r>
                        <a:rPr lang="ar-AE" sz="1400" b="1" baseline="0" dirty="0">
                          <a:latin typeface="Arial" panose="020B0604020202020204" pitchFamily="34" charset="0"/>
                          <a:cs typeface="Arial" panose="020B0604020202020204" pitchFamily="34" charset="0"/>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 name="Slide Number Placeholder 18"/>
          <p:cNvSpPr>
            <a:spLocks noGrp="1"/>
          </p:cNvSpPr>
          <p:nvPr>
            <p:ph type="sldNum" sz="quarter" idx="12"/>
          </p:nvPr>
        </p:nvSpPr>
        <p:spPr/>
        <p:txBody>
          <a:bodyPr/>
          <a:lstStyle/>
          <a:p>
            <a:fld id="{60F9F505-338F-4A63-8E60-F3E66EC2060F}" type="slidenum">
              <a:rPr lang="en-GB" smtClean="0"/>
              <a:t>4</a:t>
            </a:fld>
            <a:endParaRPr lang="en-GB"/>
          </a:p>
        </p:txBody>
      </p:sp>
      <p:pic>
        <p:nvPicPr>
          <p:cNvPr id="9" name="صورة 5">
            <a:extLst>
              <a:ext uri="{FF2B5EF4-FFF2-40B4-BE49-F238E27FC236}">
                <a16:creationId xmlns:a16="http://schemas.microsoft.com/office/drawing/2014/main" id="{E8BAEBE5-8985-4880-A73E-B3F0A0D8A52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7553" r="16392"/>
          <a:stretch/>
        </p:blipFill>
        <p:spPr>
          <a:xfrm>
            <a:off x="505757" y="2068400"/>
            <a:ext cx="2744562" cy="3488339"/>
          </a:xfrm>
          <a:prstGeom prst="rect">
            <a:avLst/>
          </a:prstGeom>
          <a:ln>
            <a:solidFill>
              <a:schemeClr val="tx1"/>
            </a:solidFill>
          </a:ln>
        </p:spPr>
      </p:pic>
    </p:spTree>
    <p:extLst>
      <p:ext uri="{BB962C8B-B14F-4D97-AF65-F5344CB8AC3E}">
        <p14:creationId xmlns:p14="http://schemas.microsoft.com/office/powerpoint/2010/main" val="202964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p:txBody>
          <a:bodyPr>
            <a:noAutofit/>
          </a:bodyPr>
          <a:lstStyle/>
          <a:p>
            <a:pPr algn="ctr" rtl="1"/>
            <a:r>
              <a:rPr lang="ar-AE" sz="6000" b="1" dirty="0" smtClean="0">
                <a:latin typeface="Sakkal Majalla" panose="02000000000000000000" pitchFamily="2" charset="-78"/>
                <a:cs typeface="Sakkal Majalla" panose="02000000000000000000" pitchFamily="2" charset="-78"/>
              </a:rPr>
              <a:t>المكعبات </a:t>
            </a:r>
            <a:endParaRPr lang="en-US" sz="6000" b="1" dirty="0">
              <a:latin typeface="Sakkal Majalla" panose="02000000000000000000" pitchFamily="2" charset="-78"/>
              <a:cs typeface="Sakkal Majalla" panose="02000000000000000000" pitchFamily="2" charset="-78"/>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ormAutofit/>
          </a:bodyPr>
          <a:lstStyle/>
          <a:p>
            <a:pPr algn="r" rtl="1"/>
            <a:r>
              <a:rPr lang="ar-AE" sz="1400" dirty="0">
                <a:latin typeface="Arial" panose="020B0604020202020204" pitchFamily="34" charset="0"/>
              </a:rPr>
              <a:t>يبني برج مكون من اكثر من تسع مكعبات</a:t>
            </a:r>
            <a:endParaRPr lang="en-US" sz="1400" dirty="0">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96715" y="3392621"/>
            <a:ext cx="4625463" cy="3219193"/>
          </a:xfrm>
        </p:spPr>
        <p:txBody>
          <a:bodyPr>
            <a:normAutofit fontScale="32500" lnSpcReduction="20000"/>
          </a:bodyPr>
          <a:lstStyle/>
          <a:p>
            <a:pPr algn="r" rtl="1"/>
            <a:r>
              <a:rPr lang="ar-AE" sz="4300" dirty="0">
                <a:latin typeface="Sakkal Majalla" panose="02000000000000000000" pitchFamily="2" charset="-78"/>
                <a:cs typeface="Sakkal Majalla" panose="02000000000000000000" pitchFamily="2" charset="-78"/>
              </a:rPr>
              <a:t>فوائد لعبة المكعبات </a:t>
            </a:r>
            <a:r>
              <a:rPr lang="ar-AE" sz="4300" dirty="0" smtClean="0">
                <a:latin typeface="Sakkal Majalla" panose="02000000000000000000" pitchFamily="2" charset="-78"/>
                <a:cs typeface="Sakkal Majalla" panose="02000000000000000000" pitchFamily="2" charset="-78"/>
              </a:rPr>
              <a:t>للأطفال</a:t>
            </a:r>
          </a:p>
          <a:p>
            <a:pPr algn="r" rtl="1"/>
            <a:r>
              <a:rPr lang="ar-AE" sz="4300" dirty="0" smtClean="0">
                <a:latin typeface="Sakkal Majalla" panose="02000000000000000000" pitchFamily="2" charset="-78"/>
                <a:cs typeface="Sakkal Majalla" panose="02000000000000000000" pitchFamily="2" charset="-78"/>
              </a:rPr>
              <a:t> </a:t>
            </a:r>
            <a:r>
              <a:rPr lang="ar-AE" sz="4300" dirty="0">
                <a:latin typeface="Sakkal Majalla" panose="02000000000000000000" pitchFamily="2" charset="-78"/>
                <a:cs typeface="Sakkal Majalla" panose="02000000000000000000" pitchFamily="2" charset="-78"/>
              </a:rPr>
              <a:t>تعزيز النمو الفكري: إنّ لعب الأطفال بالمكعبات يُدخلهم في تجربة لفهم عدّة مفاهيم مثل التوازن، والجاذبية، كما يساعد الطفل على قوة التركيز والقدرة على حل المشاكل التي يواجهها في التركيب وقد تقدم لهم هذه اللعبة معلومات هندسية بسيطة. </a:t>
            </a:r>
            <a:endParaRPr lang="ar-AE" sz="4300" dirty="0" smtClean="0">
              <a:latin typeface="Sakkal Majalla" panose="02000000000000000000" pitchFamily="2" charset="-78"/>
              <a:cs typeface="Sakkal Majalla" panose="02000000000000000000" pitchFamily="2" charset="-78"/>
            </a:endParaRPr>
          </a:p>
          <a:p>
            <a:pPr algn="r" rtl="1"/>
            <a:r>
              <a:rPr lang="ar-AE" sz="4300" dirty="0" smtClean="0">
                <a:latin typeface="Sakkal Majalla" panose="02000000000000000000" pitchFamily="2" charset="-78"/>
                <a:cs typeface="Sakkal Majalla" panose="02000000000000000000" pitchFamily="2" charset="-78"/>
              </a:rPr>
              <a:t>إخراج </a:t>
            </a:r>
            <a:r>
              <a:rPr lang="ar-AE" sz="4300" dirty="0">
                <a:latin typeface="Sakkal Majalla" panose="02000000000000000000" pitchFamily="2" charset="-78"/>
                <a:cs typeface="Sakkal Majalla" panose="02000000000000000000" pitchFamily="2" charset="-78"/>
              </a:rPr>
              <a:t>الجانب الإبداعي للطفل: فهذه اللعبة من الألعاب التي تبين مهارات الطفل وإظهارها من ناحية بناء الأشكال التي يريدها</a:t>
            </a:r>
            <a:r>
              <a:rPr lang="ar-AE" sz="4300" dirty="0" smtClean="0">
                <a:latin typeface="Sakkal Majalla" panose="02000000000000000000" pitchFamily="2" charset="-78"/>
                <a:cs typeface="Sakkal Majalla" panose="02000000000000000000" pitchFamily="2" charset="-78"/>
              </a:rPr>
              <a:t>.</a:t>
            </a:r>
          </a:p>
          <a:p>
            <a:pPr algn="r" rtl="1"/>
            <a:r>
              <a:rPr lang="ar-AE" sz="4300" dirty="0" smtClean="0">
                <a:latin typeface="Sakkal Majalla" panose="02000000000000000000" pitchFamily="2" charset="-78"/>
                <a:cs typeface="Sakkal Majalla" panose="02000000000000000000" pitchFamily="2" charset="-78"/>
              </a:rPr>
              <a:t> </a:t>
            </a:r>
            <a:r>
              <a:rPr lang="ar-AE" sz="4300" dirty="0">
                <a:latin typeface="Sakkal Majalla" panose="02000000000000000000" pitchFamily="2" charset="-78"/>
                <a:cs typeface="Sakkal Majalla" panose="02000000000000000000" pitchFamily="2" charset="-78"/>
              </a:rPr>
              <a:t>تعزيز المهارات الاجتماعية والحركية وتنميتها: يكون ذلك عندما يلعب هذا الطفل مع أطفال آخرين في هذه اللعبة ويتعاونون على بناء شكل معين فإنّ ذلك يبث روح التعاون بينهم، كما ينمي العلاقة ويعززها. </a:t>
            </a:r>
            <a:endParaRPr lang="ar-AE" sz="4300" dirty="0" smtClean="0">
              <a:latin typeface="Sakkal Majalla" panose="02000000000000000000" pitchFamily="2" charset="-78"/>
              <a:cs typeface="Sakkal Majalla" panose="02000000000000000000" pitchFamily="2" charset="-78"/>
            </a:endParaRPr>
          </a:p>
          <a:p>
            <a:pPr algn="r" rtl="1"/>
            <a:r>
              <a:rPr lang="ar-AE" sz="4300" dirty="0" smtClean="0">
                <a:latin typeface="Sakkal Majalla" panose="02000000000000000000" pitchFamily="2" charset="-78"/>
                <a:cs typeface="Sakkal Majalla" panose="02000000000000000000" pitchFamily="2" charset="-78"/>
              </a:rPr>
              <a:t>تنمية </a:t>
            </a:r>
            <a:r>
              <a:rPr lang="ar-AE" sz="4300" dirty="0">
                <a:latin typeface="Sakkal Majalla" panose="02000000000000000000" pitchFamily="2" charset="-78"/>
                <a:cs typeface="Sakkal Majalla" panose="02000000000000000000" pitchFamily="2" charset="-78"/>
              </a:rPr>
              <a:t>مهارة اللغة والقراءة: وذلك لأنّ لعب الطفل بالمكعبات يساعده على إدراك عملية التسلسل كما يسهل عليه القراءة كما أنّه يزيد قدرته على التعبير اللغوي بشرح الأشكال التي ركبها. </a:t>
            </a:r>
            <a:endParaRPr lang="ar-AE" sz="4300" dirty="0" smtClean="0">
              <a:latin typeface="Sakkal Majalla" panose="02000000000000000000" pitchFamily="2" charset="-78"/>
              <a:cs typeface="Sakkal Majalla" panose="02000000000000000000" pitchFamily="2" charset="-78"/>
            </a:endParaRPr>
          </a:p>
          <a:p>
            <a:pPr algn="r" rtl="1"/>
            <a:r>
              <a:rPr lang="ar-AE" sz="4300" dirty="0" smtClean="0">
                <a:latin typeface="Sakkal Majalla" panose="02000000000000000000" pitchFamily="2" charset="-78"/>
                <a:cs typeface="Sakkal Majalla" panose="02000000000000000000" pitchFamily="2" charset="-78"/>
              </a:rPr>
              <a:t>تحسين </a:t>
            </a:r>
            <a:r>
              <a:rPr lang="ar-AE" sz="4300" dirty="0">
                <a:latin typeface="Sakkal Majalla" panose="02000000000000000000" pitchFamily="2" charset="-78"/>
                <a:cs typeface="Sakkal Majalla" panose="02000000000000000000" pitchFamily="2" charset="-78"/>
              </a:rPr>
              <a:t>الاستدلال الفراغي: هذه اللعبة تجعل الطفل يدرك كيفية وضع المكعبات في المكان المناسب لها وتساعده على التفكير بأحجام الكعبات المناسبة للتفكير.</a:t>
            </a:r>
            <a:br>
              <a:rPr lang="ar-AE" sz="4300" dirty="0">
                <a:latin typeface="Sakkal Majalla" panose="02000000000000000000" pitchFamily="2" charset="-78"/>
                <a:cs typeface="Sakkal Majalla" panose="02000000000000000000" pitchFamily="2" charset="-78"/>
              </a:rPr>
            </a:br>
            <a:r>
              <a:rPr lang="ar-AE" sz="1200" dirty="0"/>
              <a:t/>
            </a:r>
            <a:br>
              <a:rPr lang="ar-AE" sz="1200" dirty="0"/>
            </a:br>
            <a:endParaRPr lang="ar-AE" sz="1200" b="1"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5</a:t>
            </a:fld>
            <a:endParaRPr lang="en-US"/>
          </a:p>
        </p:txBody>
      </p:sp>
      <p:pic>
        <p:nvPicPr>
          <p:cNvPr id="8" name="Picture Placeholder 7"/>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7543" r="7543"/>
          <a:stretch>
            <a:fillRect/>
          </a:stretch>
        </p:blipFill>
        <p:spPr/>
      </p:pic>
    </p:spTree>
    <p:extLst>
      <p:ext uri="{BB962C8B-B14F-4D97-AF65-F5344CB8AC3E}">
        <p14:creationId xmlns:p14="http://schemas.microsoft.com/office/powerpoint/2010/main" val="1081301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924861" y="301109"/>
            <a:ext cx="4685739" cy="832104"/>
          </a:xfrm>
        </p:spPr>
        <p:txBody>
          <a:bodyPr>
            <a:normAutofit/>
          </a:bodyPr>
          <a:lstStyle/>
          <a:p>
            <a:pPr algn="ctr"/>
            <a:r>
              <a:rPr lang="ar-AE" dirty="0" smtClean="0"/>
              <a:t>ورقة عمل </a:t>
            </a:r>
            <a:endParaRPr lang="en-US" dirty="0"/>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صورة 2">
            <a:extLst>
              <a:ext uri="{FF2B5EF4-FFF2-40B4-BE49-F238E27FC236}">
                <a16:creationId xmlns:a16="http://schemas.microsoft.com/office/drawing/2014/main" id="{61869702-6B99-4F83-861A-3E1F2AFD42E3}"/>
              </a:ext>
            </a:extLst>
          </p:cNvPr>
          <p:cNvPicPr>
            <a:picLocks noChangeAspect="1"/>
          </p:cNvPicPr>
          <p:nvPr/>
        </p:nvPicPr>
        <p:blipFill rotWithShape="1">
          <a:blip r:embed="rId2">
            <a:extLst>
              <a:ext uri="{28A0092B-C50C-407E-A947-70E740481C1C}">
                <a14:useLocalDpi xmlns:a14="http://schemas.microsoft.com/office/drawing/2010/main" val="0"/>
              </a:ext>
            </a:extLst>
          </a:blip>
          <a:srcRect l="6578" t="6978" r="6923" b="8569"/>
          <a:stretch/>
        </p:blipFill>
        <p:spPr>
          <a:xfrm rot="188292">
            <a:off x="2634256" y="1254715"/>
            <a:ext cx="4580287" cy="5162695"/>
          </a:xfrm>
          <a:prstGeom prst="rect">
            <a:avLst/>
          </a:prstGeom>
        </p:spPr>
      </p:pic>
      <p:sp>
        <p:nvSpPr>
          <p:cNvPr id="7" name="مستطيل 3">
            <a:extLst>
              <a:ext uri="{FF2B5EF4-FFF2-40B4-BE49-F238E27FC236}">
                <a16:creationId xmlns:a16="http://schemas.microsoft.com/office/drawing/2014/main" id="{35027AA9-EDAD-4741-9F73-59CA7D75637F}"/>
              </a:ext>
            </a:extLst>
          </p:cNvPr>
          <p:cNvSpPr/>
          <p:nvPr/>
        </p:nvSpPr>
        <p:spPr>
          <a:xfrm>
            <a:off x="7981369" y="1477831"/>
            <a:ext cx="1463862" cy="523220"/>
          </a:xfrm>
          <a:prstGeom prst="rect">
            <a:avLst/>
          </a:prstGeom>
        </p:spPr>
        <p:txBody>
          <a:bodyPr wrap="none">
            <a:spAutoFit/>
          </a:bodyPr>
          <a:lstStyle/>
          <a:p>
            <a:r>
              <a:rPr lang="ar-EG" sz="2800" b="1" dirty="0">
                <a:latin typeface="Sakkal Majalla" panose="02000000000000000000" pitchFamily="2" charset="-78"/>
                <a:cs typeface="Sakkal Majalla" panose="02000000000000000000" pitchFamily="2" charset="-78"/>
              </a:rPr>
              <a:t>لون الصورة </a:t>
            </a:r>
            <a:endParaRPr lang="en-GB" sz="28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076038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68652" y="193431"/>
            <a:ext cx="3968496" cy="832104"/>
          </a:xfrm>
        </p:spPr>
        <p:txBody>
          <a:bodyPr>
            <a:normAutofit/>
          </a:bodyPr>
          <a:lstStyle/>
          <a:p>
            <a:pPr algn="ctr"/>
            <a:r>
              <a:rPr lang="ar-AE" dirty="0" smtClean="0"/>
              <a:t>ورقة عمل </a:t>
            </a:r>
            <a:endParaRPr lang="en-US" dirty="0"/>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7</a:t>
            </a:fld>
            <a:endParaRPr lang="en-US"/>
          </a:p>
        </p:txBody>
      </p:sp>
      <p:pic>
        <p:nvPicPr>
          <p:cNvPr id="3" name="Picture 2"/>
          <p:cNvPicPr>
            <a:picLocks noChangeAspect="1"/>
          </p:cNvPicPr>
          <p:nvPr/>
        </p:nvPicPr>
        <p:blipFill>
          <a:blip r:embed="rId2"/>
          <a:stretch>
            <a:fillRect/>
          </a:stretch>
        </p:blipFill>
        <p:spPr>
          <a:xfrm>
            <a:off x="1600200" y="1220248"/>
            <a:ext cx="8370277" cy="5501227"/>
          </a:xfrm>
          <a:prstGeom prst="rect">
            <a:avLst/>
          </a:prstGeom>
        </p:spPr>
      </p:pic>
    </p:spTree>
    <p:extLst>
      <p:ext uri="{BB962C8B-B14F-4D97-AF65-F5344CB8AC3E}">
        <p14:creationId xmlns:p14="http://schemas.microsoft.com/office/powerpoint/2010/main" val="1637833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965096" y="124375"/>
            <a:ext cx="3968496" cy="832104"/>
          </a:xfrm>
        </p:spPr>
        <p:txBody>
          <a:bodyPr>
            <a:normAutofit/>
          </a:bodyPr>
          <a:lstStyle/>
          <a:p>
            <a:pPr algn="ctr"/>
            <a:r>
              <a:rPr lang="ar-AE" dirty="0" smtClean="0"/>
              <a:t>سورة التكاثر </a:t>
            </a:r>
            <a:endParaRPr lang="en-US" dirty="0"/>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8</a:t>
            </a:fld>
            <a:endParaRPr lang="en-US"/>
          </a:p>
        </p:txBody>
      </p:sp>
      <p:pic>
        <p:nvPicPr>
          <p:cNvPr id="3" name="Picture 2"/>
          <p:cNvPicPr>
            <a:picLocks noChangeAspect="1"/>
          </p:cNvPicPr>
          <p:nvPr/>
        </p:nvPicPr>
        <p:blipFill>
          <a:blip r:embed="rId2"/>
          <a:stretch>
            <a:fillRect/>
          </a:stretch>
        </p:blipFill>
        <p:spPr>
          <a:xfrm>
            <a:off x="1989141" y="1251600"/>
            <a:ext cx="7993059" cy="5029439"/>
          </a:xfrm>
          <a:prstGeom prst="rect">
            <a:avLst/>
          </a:prstGeom>
        </p:spPr>
      </p:pic>
    </p:spTree>
    <p:extLst>
      <p:ext uri="{BB962C8B-B14F-4D97-AF65-F5344CB8AC3E}">
        <p14:creationId xmlns:p14="http://schemas.microsoft.com/office/powerpoint/2010/main" val="2460110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444" y="124375"/>
            <a:ext cx="3968496" cy="832104"/>
          </a:xfrm>
        </p:spPr>
        <p:txBody>
          <a:bodyPr/>
          <a:lstStyle/>
          <a:p>
            <a:pPr algn="ctr"/>
            <a:r>
              <a:rPr lang="ar-AE" dirty="0" smtClean="0"/>
              <a:t>ورقة عمل </a:t>
            </a:r>
            <a:endParaRPr lang="en-US"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9</a:t>
            </a:fld>
            <a:endParaRPr lang="en-US" noProof="0"/>
          </a:p>
        </p:txBody>
      </p:sp>
      <p:pic>
        <p:nvPicPr>
          <p:cNvPr id="5" name="Picture 4"/>
          <p:cNvPicPr>
            <a:picLocks noChangeAspect="1"/>
          </p:cNvPicPr>
          <p:nvPr/>
        </p:nvPicPr>
        <p:blipFill>
          <a:blip r:embed="rId2"/>
          <a:stretch>
            <a:fillRect/>
          </a:stretch>
        </p:blipFill>
        <p:spPr>
          <a:xfrm>
            <a:off x="2144897" y="956479"/>
            <a:ext cx="7837303" cy="5901521"/>
          </a:xfrm>
          <a:prstGeom prst="rect">
            <a:avLst/>
          </a:prstGeom>
        </p:spPr>
      </p:pic>
    </p:spTree>
    <p:extLst>
      <p:ext uri="{BB962C8B-B14F-4D97-AF65-F5344CB8AC3E}">
        <p14:creationId xmlns:p14="http://schemas.microsoft.com/office/powerpoint/2010/main" val="2981854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E79A6E-C66F-474D-AEC3-AC8B4C5AC162}">
  <ds:schemaRefs>
    <ds:schemaRef ds:uri="0860e916-1933-4f54-bf75-902e7a9d18bb"/>
    <ds:schemaRef ds:uri="c1803469-1359-4921-b8b2-4aa11e6de6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254</TotalTime>
  <Words>649</Words>
  <Application>Microsoft Office PowerPoint</Application>
  <PresentationFormat>Widescreen</PresentationFormat>
  <Paragraphs>115</Paragraphs>
  <Slides>9</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Franklin Gothic Book</vt:lpstr>
      <vt:lpstr>Sakkal Majalla</vt:lpstr>
      <vt:lpstr>Times New Roman</vt:lpstr>
      <vt:lpstr>Office Theme</vt:lpstr>
      <vt:lpstr>1_Office Theme</vt:lpstr>
      <vt:lpstr>يبني برج مكون من اكثر من تسع مكعبات</vt:lpstr>
      <vt:lpstr>PowerPoint Presentation</vt:lpstr>
      <vt:lpstr>PowerPoint Presentation</vt:lpstr>
      <vt:lpstr>PowerPoint Presentation</vt:lpstr>
      <vt:lpstr>المكعبات </vt:lpstr>
      <vt:lpstr>ورقة عمل </vt:lpstr>
      <vt:lpstr>ورقة عمل </vt:lpstr>
      <vt:lpstr>سورة التكاثر </vt:lpstr>
      <vt:lpstr>ورقة عمل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28</cp:revision>
  <dcterms:created xsi:type="dcterms:W3CDTF">2020-07-26T19:33:45Z</dcterms:created>
  <dcterms:modified xsi:type="dcterms:W3CDTF">2021-02-10T06:15:43Z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