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67" r:id="rId6"/>
    <p:sldId id="257" r:id="rId7"/>
    <p:sldId id="259" r:id="rId8"/>
    <p:sldId id="258" r:id="rId9"/>
    <p:sldId id="268" r:id="rId10"/>
    <p:sldId id="269" r:id="rId11"/>
    <p:sldId id="270" r:id="rId12"/>
    <p:sldId id="274" r:id="rId13"/>
    <p:sldId id="275" r:id="rId14"/>
    <p:sldId id="276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270A3D-CA2F-4A5E-BCA1-95AD02F0DF46}" v="1" dt="2020-11-21T19:55:34.107"/>
    <p1510:client id="{8E8B202E-3A4B-4AAA-A461-1C67FF243D0C}" v="3" dt="2020-11-22T14:48:33.564"/>
    <p1510:client id="{DED90216-5F69-4EFA-B2AF-9E878A9BB7AD}" v="3" dt="2020-11-23T08:11:59.393"/>
    <p1510:client id="{E8626F48-49E2-4878-8CAF-358BEC4F9EED}" v="10" dt="2020-11-18T09:58:06.693"/>
    <p1510:client id="{EA4BB69C-46B2-4397-90A0-9D7CE883B4DC}" v="2" dt="2020-11-19T04:49:24.738"/>
    <p1510:client id="{ED4742F0-ACE9-439E-A9DF-7FA3CDB77E4A}" v="10" dt="2020-11-22T15:53:45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moud Khaled Mahmoud Hawamdeh" userId="S::mahmoud.hawamdeh@zho.gov.ae::944fa423-4da3-493d-952b-f099a13b6f67" providerId="AD" clId="Web-{8E8B202E-3A4B-4AAA-A461-1C67FF243D0C}"/>
    <pc:docChg chg="modSld sldOrd">
      <pc:chgData name="Mahmoud Khaled Mahmoud Hawamdeh" userId="S::mahmoud.hawamdeh@zho.gov.ae::944fa423-4da3-493d-952b-f099a13b6f67" providerId="AD" clId="Web-{8E8B202E-3A4B-4AAA-A461-1C67FF243D0C}" dt="2020-11-22T14:48:33.564" v="2"/>
      <pc:docMkLst>
        <pc:docMk/>
      </pc:docMkLst>
      <pc:sldChg chg="mod ord modShow">
        <pc:chgData name="Mahmoud Khaled Mahmoud Hawamdeh" userId="S::mahmoud.hawamdeh@zho.gov.ae::944fa423-4da3-493d-952b-f099a13b6f67" providerId="AD" clId="Web-{8E8B202E-3A4B-4AAA-A461-1C67FF243D0C}" dt="2020-11-22T14:48:32.079" v="1"/>
        <pc:sldMkLst>
          <pc:docMk/>
          <pc:sldMk cId="3264046756" sldId="266"/>
        </pc:sldMkLst>
      </pc:sldChg>
      <pc:sldChg chg="ord">
        <pc:chgData name="Mahmoud Khaled Mahmoud Hawamdeh" userId="S::mahmoud.hawamdeh@zho.gov.ae::944fa423-4da3-493d-952b-f099a13b6f67" providerId="AD" clId="Web-{8E8B202E-3A4B-4AAA-A461-1C67FF243D0C}" dt="2020-11-22T14:48:33.564" v="2"/>
        <pc:sldMkLst>
          <pc:docMk/>
          <pc:sldMk cId="3087742726" sldId="274"/>
        </pc:sldMkLst>
      </pc:sldChg>
    </pc:docChg>
  </pc:docChgLst>
  <pc:docChgLst>
    <pc:chgData name="Mahmoud Khaled Mahmoud Hawamdeh" userId="S::mahmoud.hawamdeh@zho.gov.ae::944fa423-4da3-493d-952b-f099a13b6f67" providerId="AD" clId="Web-{ED4742F0-ACE9-439E-A9DF-7FA3CDB77E4A}"/>
    <pc:docChg chg="addSld delSld modSld">
      <pc:chgData name="Mahmoud Khaled Mahmoud Hawamdeh" userId="S::mahmoud.hawamdeh@zho.gov.ae::944fa423-4da3-493d-952b-f099a13b6f67" providerId="AD" clId="Web-{ED4742F0-ACE9-439E-A9DF-7FA3CDB77E4A}" dt="2020-11-22T15:53:45.877" v="9"/>
      <pc:docMkLst>
        <pc:docMk/>
      </pc:docMkLst>
      <pc:sldChg chg="addSp delSp modSp">
        <pc:chgData name="Mahmoud Khaled Mahmoud Hawamdeh" userId="S::mahmoud.hawamdeh@zho.gov.ae::944fa423-4da3-493d-952b-f099a13b6f67" providerId="AD" clId="Web-{ED4742F0-ACE9-439E-A9DF-7FA3CDB77E4A}" dt="2020-11-22T15:13:53.195" v="4" actId="1076"/>
        <pc:sldMkLst>
          <pc:docMk/>
          <pc:sldMk cId="873815495" sldId="257"/>
        </pc:sldMkLst>
        <pc:spChg chg="mod">
          <ac:chgData name="Mahmoud Khaled Mahmoud Hawamdeh" userId="S::mahmoud.hawamdeh@zho.gov.ae::944fa423-4da3-493d-952b-f099a13b6f67" providerId="AD" clId="Web-{ED4742F0-ACE9-439E-A9DF-7FA3CDB77E4A}" dt="2020-11-22T15:02:21.600" v="0" actId="1076"/>
          <ac:spMkLst>
            <pc:docMk/>
            <pc:sldMk cId="873815495" sldId="257"/>
            <ac:spMk id="15" creationId="{00000000-0000-0000-0000-000000000000}"/>
          </ac:spMkLst>
        </pc:spChg>
        <pc:picChg chg="add del">
          <ac:chgData name="Mahmoud Khaled Mahmoud Hawamdeh" userId="S::mahmoud.hawamdeh@zho.gov.ae::944fa423-4da3-493d-952b-f099a13b6f67" providerId="AD" clId="Web-{ED4742F0-ACE9-439E-A9DF-7FA3CDB77E4A}" dt="2020-11-22T15:13:52.304" v="3"/>
          <ac:picMkLst>
            <pc:docMk/>
            <pc:sldMk cId="873815495" sldId="257"/>
            <ac:picMk id="6" creationId="{00000000-0000-0000-0000-000000000000}"/>
          </ac:picMkLst>
        </pc:picChg>
        <pc:picChg chg="mod">
          <ac:chgData name="Mahmoud Khaled Mahmoud Hawamdeh" userId="S::mahmoud.hawamdeh@zho.gov.ae::944fa423-4da3-493d-952b-f099a13b6f67" providerId="AD" clId="Web-{ED4742F0-ACE9-439E-A9DF-7FA3CDB77E4A}" dt="2020-11-22T15:13:53.195" v="4" actId="1076"/>
          <ac:picMkLst>
            <pc:docMk/>
            <pc:sldMk cId="873815495" sldId="257"/>
            <ac:picMk id="13" creationId="{00000000-0000-0000-0000-000000000000}"/>
          </ac:picMkLst>
        </pc:picChg>
      </pc:sldChg>
      <pc:sldChg chg="modSp">
        <pc:chgData name="Mahmoud Khaled Mahmoud Hawamdeh" userId="S::mahmoud.hawamdeh@zho.gov.ae::944fa423-4da3-493d-952b-f099a13b6f67" providerId="AD" clId="Web-{ED4742F0-ACE9-439E-A9DF-7FA3CDB77E4A}" dt="2020-11-22T15:41:16.015" v="5" actId="1076"/>
        <pc:sldMkLst>
          <pc:docMk/>
          <pc:sldMk cId="1274376354" sldId="259"/>
        </pc:sldMkLst>
        <pc:spChg chg="mod">
          <ac:chgData name="Mahmoud Khaled Mahmoud Hawamdeh" userId="S::mahmoud.hawamdeh@zho.gov.ae::944fa423-4da3-493d-952b-f099a13b6f67" providerId="AD" clId="Web-{ED4742F0-ACE9-439E-A9DF-7FA3CDB77E4A}" dt="2020-11-22T15:41:16.015" v="5" actId="1076"/>
          <ac:spMkLst>
            <pc:docMk/>
            <pc:sldMk cId="1274376354" sldId="259"/>
            <ac:spMk id="4" creationId="{00000000-0000-0000-0000-000000000000}"/>
          </ac:spMkLst>
        </pc:spChg>
      </pc:sldChg>
      <pc:sldChg chg="mod modShow">
        <pc:chgData name="Mahmoud Khaled Mahmoud Hawamdeh" userId="S::mahmoud.hawamdeh@zho.gov.ae::944fa423-4da3-493d-952b-f099a13b6f67" providerId="AD" clId="Web-{ED4742F0-ACE9-439E-A9DF-7FA3CDB77E4A}" dt="2020-11-22T15:45:46.850" v="8"/>
        <pc:sldMkLst>
          <pc:docMk/>
          <pc:sldMk cId="3264046756" sldId="266"/>
        </pc:sldMkLst>
      </pc:sldChg>
      <pc:sldChg chg="add del">
        <pc:chgData name="Mahmoud Khaled Mahmoud Hawamdeh" userId="S::mahmoud.hawamdeh@zho.gov.ae::944fa423-4da3-493d-952b-f099a13b6f67" providerId="AD" clId="Web-{ED4742F0-ACE9-439E-A9DF-7FA3CDB77E4A}" dt="2020-11-22T15:45:31.271" v="7"/>
        <pc:sldMkLst>
          <pc:docMk/>
          <pc:sldMk cId="820839263" sldId="271"/>
        </pc:sldMkLst>
      </pc:sldChg>
      <pc:sldChg chg="delSp">
        <pc:chgData name="Mahmoud Khaled Mahmoud Hawamdeh" userId="S::mahmoud.hawamdeh@zho.gov.ae::944fa423-4da3-493d-952b-f099a13b6f67" providerId="AD" clId="Web-{ED4742F0-ACE9-439E-A9DF-7FA3CDB77E4A}" dt="2020-11-22T15:53:45.877" v="9"/>
        <pc:sldMkLst>
          <pc:docMk/>
          <pc:sldMk cId="3087742726" sldId="274"/>
        </pc:sldMkLst>
        <pc:picChg chg="del">
          <ac:chgData name="Mahmoud Khaled Mahmoud Hawamdeh" userId="S::mahmoud.hawamdeh@zho.gov.ae::944fa423-4da3-493d-952b-f099a13b6f67" providerId="AD" clId="Web-{ED4742F0-ACE9-439E-A9DF-7FA3CDB77E4A}" dt="2020-11-22T15:53:45.877" v="9"/>
          <ac:picMkLst>
            <pc:docMk/>
            <pc:sldMk cId="3087742726" sldId="274"/>
            <ac:picMk id="7" creationId="{00000000-0000-0000-0000-000000000000}"/>
          </ac:picMkLst>
        </pc:picChg>
      </pc:sldChg>
    </pc:docChg>
  </pc:docChgLst>
  <pc:docChgLst>
    <pc:chgData name="JUMAH SHUAIB MUSTAFA" userId="S::jomah.mustafa@zho.gov.ae::e35df7ba-c095-4ae2-af6e-789ee41e022c" providerId="AD" clId="Web-{DED90216-5F69-4EFA-B2AF-9E878A9BB7AD}"/>
    <pc:docChg chg="modSld sldOrd">
      <pc:chgData name="JUMAH SHUAIB MUSTAFA" userId="S::jomah.mustafa@zho.gov.ae::e35df7ba-c095-4ae2-af6e-789ee41e022c" providerId="AD" clId="Web-{DED90216-5F69-4EFA-B2AF-9E878A9BB7AD}" dt="2020-11-23T08:11:59.393" v="2" actId="1076"/>
      <pc:docMkLst>
        <pc:docMk/>
      </pc:docMkLst>
      <pc:sldChg chg="modSp">
        <pc:chgData name="JUMAH SHUAIB MUSTAFA" userId="S::jomah.mustafa@zho.gov.ae::e35df7ba-c095-4ae2-af6e-789ee41e022c" providerId="AD" clId="Web-{DED90216-5F69-4EFA-B2AF-9E878A9BB7AD}" dt="2020-11-23T08:11:59.393" v="2" actId="1076"/>
        <pc:sldMkLst>
          <pc:docMk/>
          <pc:sldMk cId="202964734" sldId="258"/>
        </pc:sldMkLst>
        <pc:spChg chg="mod">
          <ac:chgData name="JUMAH SHUAIB MUSTAFA" userId="S::jomah.mustafa@zho.gov.ae::e35df7ba-c095-4ae2-af6e-789ee41e022c" providerId="AD" clId="Web-{DED90216-5F69-4EFA-B2AF-9E878A9BB7AD}" dt="2020-11-23T08:11:59.393" v="2" actId="1076"/>
          <ac:spMkLst>
            <pc:docMk/>
            <pc:sldMk cId="202964734" sldId="258"/>
            <ac:spMk id="8" creationId="{00000000-0000-0000-0000-000000000000}"/>
          </ac:spMkLst>
        </pc:spChg>
      </pc:sldChg>
      <pc:sldChg chg="modSp ord">
        <pc:chgData name="JUMAH SHUAIB MUSTAFA" userId="S::jomah.mustafa@zho.gov.ae::e35df7ba-c095-4ae2-af6e-789ee41e022c" providerId="AD" clId="Web-{DED90216-5F69-4EFA-B2AF-9E878A9BB7AD}" dt="2020-11-23T08:11:42.815" v="1" actId="1076"/>
        <pc:sldMkLst>
          <pc:docMk/>
          <pc:sldMk cId="1274376354" sldId="259"/>
        </pc:sldMkLst>
        <pc:spChg chg="mod">
          <ac:chgData name="JUMAH SHUAIB MUSTAFA" userId="S::jomah.mustafa@zho.gov.ae::e35df7ba-c095-4ae2-af6e-789ee41e022c" providerId="AD" clId="Web-{DED90216-5F69-4EFA-B2AF-9E878A9BB7AD}" dt="2020-11-23T08:11:42.815" v="1" actId="1076"/>
          <ac:spMkLst>
            <pc:docMk/>
            <pc:sldMk cId="1274376354" sldId="259"/>
            <ac:spMk id="7" creationId="{00000000-0000-0000-0000-000000000000}"/>
          </ac:spMkLst>
        </pc:spChg>
      </pc:sldChg>
    </pc:docChg>
  </pc:docChgLst>
  <pc:docChgLst>
    <pc:chgData name="AHLAM ABDULLAH MOHAMMED AL RASHEDI" userId="S::ahlam.alrashidi@zho.gov.ae::9b38ec0b-773d-4a09-bb44-35ea4b574fe5" providerId="AD" clId="Web-{E8626F48-49E2-4878-8CAF-358BEC4F9EED}"/>
    <pc:docChg chg="modSld">
      <pc:chgData name="AHLAM ABDULLAH MOHAMMED AL RASHEDI" userId="S::ahlam.alrashidi@zho.gov.ae::9b38ec0b-773d-4a09-bb44-35ea4b574fe5" providerId="AD" clId="Web-{E8626F48-49E2-4878-8CAF-358BEC4F9EED}" dt="2020-11-18T09:58:06.693" v="9" actId="1076"/>
      <pc:docMkLst>
        <pc:docMk/>
      </pc:docMkLst>
      <pc:sldChg chg="modSp">
        <pc:chgData name="AHLAM ABDULLAH MOHAMMED AL RASHEDI" userId="S::ahlam.alrashidi@zho.gov.ae::9b38ec0b-773d-4a09-bb44-35ea4b574fe5" providerId="AD" clId="Web-{E8626F48-49E2-4878-8CAF-358BEC4F9EED}" dt="2020-11-18T09:58:06.693" v="9" actId="1076"/>
        <pc:sldMkLst>
          <pc:docMk/>
          <pc:sldMk cId="202964734" sldId="258"/>
        </pc:sldMkLst>
        <pc:spChg chg="mod">
          <ac:chgData name="AHLAM ABDULLAH MOHAMMED AL RASHEDI" userId="S::ahlam.alrashidi@zho.gov.ae::9b38ec0b-773d-4a09-bb44-35ea4b574fe5" providerId="AD" clId="Web-{E8626F48-49E2-4878-8CAF-358BEC4F9EED}" dt="2020-11-18T09:58:06.693" v="9" actId="1076"/>
          <ac:spMkLst>
            <pc:docMk/>
            <pc:sldMk cId="202964734" sldId="258"/>
            <ac:spMk id="8" creationId="{00000000-0000-0000-0000-000000000000}"/>
          </ac:spMkLst>
        </pc:spChg>
      </pc:sldChg>
      <pc:sldChg chg="modSp">
        <pc:chgData name="AHLAM ABDULLAH MOHAMMED AL RASHEDI" userId="S::ahlam.alrashidi@zho.gov.ae::9b38ec0b-773d-4a09-bb44-35ea4b574fe5" providerId="AD" clId="Web-{E8626F48-49E2-4878-8CAF-358BEC4F9EED}" dt="2020-11-18T09:57:51.802" v="5" actId="1076"/>
        <pc:sldMkLst>
          <pc:docMk/>
          <pc:sldMk cId="3264046756" sldId="266"/>
        </pc:sldMkLst>
        <pc:picChg chg="mod">
          <ac:chgData name="AHLAM ABDULLAH MOHAMMED AL RASHEDI" userId="S::ahlam.alrashidi@zho.gov.ae::9b38ec0b-773d-4a09-bb44-35ea4b574fe5" providerId="AD" clId="Web-{E8626F48-49E2-4878-8CAF-358BEC4F9EED}" dt="2020-11-18T09:57:51.802" v="5" actId="1076"/>
          <ac:picMkLst>
            <pc:docMk/>
            <pc:sldMk cId="3264046756" sldId="266"/>
            <ac:picMk id="7" creationId="{10962572-14B4-44BB-89AB-9ADA56D6B408}"/>
          </ac:picMkLst>
        </pc:picChg>
      </pc:sldChg>
      <pc:sldChg chg="modSp">
        <pc:chgData name="AHLAM ABDULLAH MOHAMMED AL RASHEDI" userId="S::ahlam.alrashidi@zho.gov.ae::9b38ec0b-773d-4a09-bb44-35ea4b574fe5" providerId="AD" clId="Web-{E8626F48-49E2-4878-8CAF-358BEC4F9EED}" dt="2020-11-18T09:55:52.160" v="0" actId="1076"/>
        <pc:sldMkLst>
          <pc:docMk/>
          <pc:sldMk cId="1263432494" sldId="273"/>
        </pc:sldMkLst>
        <pc:graphicFrameChg chg="mod">
          <ac:chgData name="AHLAM ABDULLAH MOHAMMED AL RASHEDI" userId="S::ahlam.alrashidi@zho.gov.ae::9b38ec0b-773d-4a09-bb44-35ea4b574fe5" providerId="AD" clId="Web-{E8626F48-49E2-4878-8CAF-358BEC4F9EED}" dt="2020-11-18T09:55:52.160" v="0" actId="1076"/>
          <ac:graphicFrameMkLst>
            <pc:docMk/>
            <pc:sldMk cId="1263432494" sldId="273"/>
            <ac:graphicFrameMk id="6" creationId="{00000000-0000-0000-0000-000000000000}"/>
          </ac:graphicFrameMkLst>
        </pc:graphicFrameChg>
      </pc:sldChg>
    </pc:docChg>
  </pc:docChgLst>
  <pc:docChgLst>
    <pc:chgData name="AHMED ALI AWAD ABOHAMADA" userId="S::ahmed.awad@zho.gov.ae::eafefab1-854c-43c6-a3b5-3c9813a99a87" providerId="AD" clId="Web-{EA4BB69C-46B2-4397-90A0-9D7CE883B4DC}"/>
    <pc:docChg chg="modSld">
      <pc:chgData name="AHMED ALI AWAD ABOHAMADA" userId="S::ahmed.awad@zho.gov.ae::eafefab1-854c-43c6-a3b5-3c9813a99a87" providerId="AD" clId="Web-{EA4BB69C-46B2-4397-90A0-9D7CE883B4DC}" dt="2020-11-19T04:49:24.738" v="1" actId="1076"/>
      <pc:docMkLst>
        <pc:docMk/>
      </pc:docMkLst>
      <pc:sldChg chg="modSp">
        <pc:chgData name="AHMED ALI AWAD ABOHAMADA" userId="S::ahmed.awad@zho.gov.ae::eafefab1-854c-43c6-a3b5-3c9813a99a87" providerId="AD" clId="Web-{EA4BB69C-46B2-4397-90A0-9D7CE883B4DC}" dt="2020-11-19T04:49:24.738" v="1" actId="1076"/>
        <pc:sldMkLst>
          <pc:docMk/>
          <pc:sldMk cId="1274376354" sldId="259"/>
        </pc:sldMkLst>
        <pc:spChg chg="mod">
          <ac:chgData name="AHMED ALI AWAD ABOHAMADA" userId="S::ahmed.awad@zho.gov.ae::eafefab1-854c-43c6-a3b5-3c9813a99a87" providerId="AD" clId="Web-{EA4BB69C-46B2-4397-90A0-9D7CE883B4DC}" dt="2020-11-19T04:49:24.738" v="1" actId="1076"/>
          <ac:spMkLst>
            <pc:docMk/>
            <pc:sldMk cId="1274376354" sldId="259"/>
            <ac:spMk id="7" creationId="{00000000-0000-0000-0000-000000000000}"/>
          </ac:spMkLst>
        </pc:spChg>
      </pc:sldChg>
      <pc:sldChg chg="modSp">
        <pc:chgData name="AHMED ALI AWAD ABOHAMADA" userId="S::ahmed.awad@zho.gov.ae::eafefab1-854c-43c6-a3b5-3c9813a99a87" providerId="AD" clId="Web-{EA4BB69C-46B2-4397-90A0-9D7CE883B4DC}" dt="2020-11-19T04:49:07.050" v="0" actId="1076"/>
        <pc:sldMkLst>
          <pc:docMk/>
          <pc:sldMk cId="2188067613" sldId="262"/>
        </pc:sldMkLst>
        <pc:spChg chg="mod">
          <ac:chgData name="AHMED ALI AWAD ABOHAMADA" userId="S::ahmed.awad@zho.gov.ae::eafefab1-854c-43c6-a3b5-3c9813a99a87" providerId="AD" clId="Web-{EA4BB69C-46B2-4397-90A0-9D7CE883B4DC}" dt="2020-11-19T04:49:07.050" v="0" actId="1076"/>
          <ac:spMkLst>
            <pc:docMk/>
            <pc:sldMk cId="2188067613" sldId="262"/>
            <ac:spMk id="8" creationId="{00000000-0000-0000-0000-000000000000}"/>
          </ac:spMkLst>
        </pc:spChg>
      </pc:sldChg>
    </pc:docChg>
  </pc:docChgLst>
  <pc:docChgLst>
    <pc:chgData name="Mahmoud Khaled Mahmoud Hawamdeh" userId="S::mahmoud.hawamdeh@zho.gov.ae::944fa423-4da3-493d-952b-f099a13b6f67" providerId="AD" clId="Web-{7C270A3D-CA2F-4A5E-BCA1-95AD02F0DF46}"/>
    <pc:docChg chg="modSld">
      <pc:chgData name="Mahmoud Khaled Mahmoud Hawamdeh" userId="S::mahmoud.hawamdeh@zho.gov.ae::944fa423-4da3-493d-952b-f099a13b6f67" providerId="AD" clId="Web-{7C270A3D-CA2F-4A5E-BCA1-95AD02F0DF46}" dt="2020-11-21T19:55:34.107" v="0" actId="14100"/>
      <pc:docMkLst>
        <pc:docMk/>
      </pc:docMkLst>
      <pc:sldChg chg="modSp">
        <pc:chgData name="Mahmoud Khaled Mahmoud Hawamdeh" userId="S::mahmoud.hawamdeh@zho.gov.ae::944fa423-4da3-493d-952b-f099a13b6f67" providerId="AD" clId="Web-{7C270A3D-CA2F-4A5E-BCA1-95AD02F0DF46}" dt="2020-11-21T19:55:34.107" v="0" actId="14100"/>
        <pc:sldMkLst>
          <pc:docMk/>
          <pc:sldMk cId="3264046756" sldId="266"/>
        </pc:sldMkLst>
        <pc:picChg chg="mod">
          <ac:chgData name="Mahmoud Khaled Mahmoud Hawamdeh" userId="S::mahmoud.hawamdeh@zho.gov.ae::944fa423-4da3-493d-952b-f099a13b6f67" providerId="AD" clId="Web-{7C270A3D-CA2F-4A5E-BCA1-95AD02F0DF46}" dt="2020-11-21T19:55:34.107" v="0" actId="14100"/>
          <ac:picMkLst>
            <pc:docMk/>
            <pc:sldMk cId="3264046756" sldId="266"/>
            <ac:picMk id="7" creationId="{10962572-14B4-44BB-89AB-9ADA56D6B4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1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14 December 2020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96776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14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p6G59O5P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x4U4t2EY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pwUVUG0PjoQ" TargetMode="Externa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IrKDJHWIH0I" TargetMode="Externa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AE" dirty="0"/>
              <a:t>الشهر 12</a:t>
            </a:r>
          </a:p>
          <a:p>
            <a:r>
              <a:rPr lang="en-US" dirty="0"/>
              <a:t>20</a:t>
            </a:r>
            <a:r>
              <a:rPr lang="ar-AE" dirty="0"/>
              <a:t>20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  <a:t>صنع اشكال باستخدام المعجون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1"/>
            <a:r>
              <a:rPr lang="ar-AE" dirty="0">
                <a:latin typeface="Arial" panose="020B0604020202020204" pitchFamily="34" charset="0"/>
                <a:cs typeface="Arial" panose="020B0604020202020204" pitchFamily="34" charset="0"/>
              </a:rPr>
              <a:t>رياض زمالي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2" r="14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ورقة عمل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525"/>
          <a:stretch/>
        </p:blipFill>
        <p:spPr>
          <a:xfrm>
            <a:off x="2107106" y="1503062"/>
            <a:ext cx="7806104" cy="4853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2253" y="1318396"/>
            <a:ext cx="336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لونها يا صغيري باستخدام المعجون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5986863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شكراً للجميع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 rtl="1"/>
            <a:r>
              <a:rPr lang="ar-AE" sz="2000" dirty="0"/>
              <a:t>رياض زمالي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00797"/>
              </p:ext>
            </p:extLst>
          </p:nvPr>
        </p:nvGraphicFramePr>
        <p:xfrm>
          <a:off x="154004" y="224444"/>
          <a:ext cx="11906451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المراجعة: جمعة شعيب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الإعداد :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رياض زمالي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صنع اشكال باستخدام المعجون  </a:t>
                      </a: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20 58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الفئة العمرية: 10-11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مستوى الشدة:بسيطة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فئة الإعاقة : ذهنية</a:t>
                      </a:r>
                      <a:r>
                        <a:rPr lang="en-US" sz="12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درس هيا نلعب بالمعجون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استيقظت فاطمة في الصباح وهي منزعجه وقالت لامها : اريد الخروج من المنزل خذني في نزهه وقالت امها:  لا نستطيع الخروج بسبب ظروف جائحة كورونا لكن سنعمل شيء يسعدكي اخذت الام فاطمة ودخلو الى المطبخ واخرجت الام الطحين والماء وزيت وملون طعام فقالت فاطمه لامها هل ستصنعين لنا كعكه ؟ قالت الام :سنعمل معجون ونشكله باشكال جميلة خلطت الام  المكونات ووضعت ملون الطعام على  المعجون قالت الام لفاطمة:  هيا نلعب بالمعجون . شكلو من المعجون اشكال جميلة فرحت فاطمة وقالت لامها : احبك يامي. </a:t>
                      </a: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S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400" b="1" u="sng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الأنشطة الصفية: </a:t>
                      </a:r>
                      <a:endParaRPr lang="en-US" sz="1400" b="1" u="sng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SA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</a:t>
                      </a: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يقوم المعلم بتنفيذ نشاط صنع المعجون</a:t>
                      </a: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تنفيذ نشاط تشكيل المعجون لكرات</a:t>
                      </a: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تنفيذ نشاط تقطيع المعجون</a:t>
                      </a: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تنفيذ نشاط عمل شكل مفضل لدى الطالب من المعجون</a:t>
                      </a: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تنفيذ نشاط عمل شكل من المعجون باستخدام القوالب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كتاب</a:t>
                      </a:r>
                      <a:r>
                        <a:rPr lang="ar-A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77097" y="2536041"/>
            <a:ext cx="42167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dirty="0">
                <a:latin typeface="Calibri" panose="020F0502020204030204"/>
              </a:rPr>
              <a:t>اشكال يمكن تنفيذها مع الطفل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751404" y="6372915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r="4900"/>
          <a:stretch/>
        </p:blipFill>
        <p:spPr>
          <a:xfrm>
            <a:off x="5585451" y="3140565"/>
            <a:ext cx="2108354" cy="13935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97" y="3140565"/>
            <a:ext cx="2009303" cy="13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025064"/>
              </p:ext>
            </p:extLst>
          </p:nvPr>
        </p:nvGraphicFramePr>
        <p:xfrm>
          <a:off x="282419" y="185864"/>
          <a:ext cx="11804073" cy="648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 الدراسية:</a:t>
                      </a:r>
                      <a:endParaRPr lang="ar-AE" sz="12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 الرئيسي هو أن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صنع اشكال باستخدام المعجون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أهداف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أخرى: ان يقلد  الطالب الحركات المناسبة لتشكيل المعجون وتقوية عضلات الايدين .  </a:t>
                      </a:r>
                    </a:p>
                    <a:p>
                      <a:pPr algn="r" rtl="1"/>
                      <a:r>
                        <a:rPr lang="ar-SA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تشغيل الفيديو الخاص بالدرس.</a:t>
                      </a:r>
                    </a:p>
                    <a:p>
                      <a:pPr marL="342900" indent="-342900" algn="r" rtl="1">
                        <a:buAutoNum type="arabicPeriod" startAt="2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تنفيذ التمارين والأنشطة الصفية داخل الغرفة الصفية اجرائياً. </a:t>
                      </a: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تقليد المعلم لحركات ( تشكيل المعجون) </a:t>
                      </a: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تقليد المعلم في تشكيل المعجون لكرات .</a:t>
                      </a: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يبتكر المعلم انشطة وتمارين في تطبيق الهدف</a:t>
                      </a:r>
                      <a:endParaRPr lang="ar-AE" sz="12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الرياضي 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يقوم الطالب بتشكيل المعجون على اشكال مختلفة ولصقها على الجدار مع تحديد مدة لجري بين طاولة التشكيل والوحة المراد الصق عليها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الفني: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يقوم الطالب بتقليد المعلم بعمل اشكال من المعجون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تنفيذ نشاط عمل المعجون وتلوينة بالوان مختلفة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الموسيقى: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اغنية الصلصال والمعجون</a:t>
                      </a:r>
                      <a:endParaRPr lang="ar-AE" sz="1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إعطاء ولي الامر بعض التمارين الخاصة بتقليد تشكيل المعجون باشكال مختلفة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مجموعة تدريبات على الأيباد تتضمن: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تقليد بعض التمارين من خلال برامج علاجية يتم مشاهدتها على مقاطع فيديو لمواقع صحية وسليمة</a:t>
                      </a:r>
                      <a:endParaRPr lang="en-US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 عرض فيديو طريقه عمل المعجون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https://www.youtube.com/watch?v=blp6G59O5PM</a:t>
                      </a:r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: ان يقلد الطالب المعلم بتشكيل شكل واحد في المعجون  جيد: </a:t>
                      </a:r>
                      <a:r>
                        <a:rPr lang="ar-S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يتمكن الطالب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 تقليد المعلم بشكلين في المعجون مرتفع: ان يتمكن الطالب من تقليد المعلم بشكلين في المعجون اواكثر بعد المعلم مباشرة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9B4A-862E-4296-9049-49655D5CFC94}" type="datetime3">
              <a:rPr lang="en-US" smtClean="0"/>
              <a:t>14 December 2020</a:t>
            </a:fld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37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312360"/>
              </p:ext>
            </p:extLst>
          </p:nvPr>
        </p:nvGraphicFramePr>
        <p:xfrm>
          <a:off x="15205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صنع اشكال باستخدام المعجون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انشطه</a:t>
                      </a:r>
                      <a:r>
                        <a:rPr lang="ar-SA" sz="12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مهارية</a:t>
                      </a:r>
                      <a:endParaRPr lang="ar-AE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المكونات 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نشاط عمل المعجون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نشاط تشكيل كرات بالمعجون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نشاط تقطيع المعجون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نشاط تشكيل المعجون باستخدام القوالب</a:t>
                      </a:r>
                      <a:endParaRPr lang="ar-SA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2970" y="3412156"/>
            <a:ext cx="301050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تشكيل معجون صلصال للاطفال بالوان قوس قزح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902030" y="3878109"/>
            <a:ext cx="4162840" cy="89611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38093" y="4044624"/>
            <a:ext cx="389808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https://www.youtube.com/watch?v=AKx4U4t2EYk</a:t>
            </a:r>
            <a:endParaRPr lang="ar-AE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AE" dirty="0"/>
              <a:t>هيا نلعب بالمعجون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400" dirty="0">
                <a:latin typeface="Arial" panose="020B0604020202020204" pitchFamily="34" charset="0"/>
              </a:rPr>
              <a:t>صنع اشكال باستخدام المعجون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200" b="1" dirty="0">
                <a:latin typeface="Arial" panose="020B0604020202020204" pitchFamily="34" charset="0"/>
                <a:cs typeface="Arial" panose="020B0604020202020204" pitchFamily="34" charset="0"/>
              </a:rPr>
              <a:t>يساعد المعجون على تعزيز قوه الذراعين للطفل واربطته كما يقوم العضلات الدقيقة لديه</a:t>
            </a:r>
          </a:p>
          <a:p>
            <a:pPr algn="r" rtl="1"/>
            <a:endParaRPr lang="ar-A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AE" sz="1200" b="1" dirty="0">
                <a:latin typeface="Arial" panose="020B0604020202020204" pitchFamily="34" charset="0"/>
                <a:cs typeface="Arial" panose="020B0604020202020204" pitchFamily="34" charset="0"/>
              </a:rPr>
              <a:t>.يساعدهم على التركيز في نشاط واحد من البداية حتى النهاية</a:t>
            </a:r>
          </a:p>
          <a:p>
            <a:pPr algn="r" rtl="1"/>
            <a:r>
              <a:rPr lang="ar-AE" sz="1200" b="1" dirty="0">
                <a:latin typeface="Arial" panose="020B0604020202020204" pitchFamily="34" charset="0"/>
                <a:cs typeface="Arial" panose="020B0604020202020204" pitchFamily="34" charset="0"/>
              </a:rPr>
              <a:t>.يحفز المعجون الطفل على الابتكار من خلال صنع العديد من الاشكال والاحجام</a:t>
            </a:r>
          </a:p>
          <a:p>
            <a:pPr algn="r" rtl="1"/>
            <a:r>
              <a:rPr lang="ar-AE" sz="1200" b="1" dirty="0">
                <a:latin typeface="Arial" panose="020B0604020202020204" pitchFamily="34" charset="0"/>
                <a:cs typeface="Arial" panose="020B0604020202020204" pitchFamily="34" charset="0"/>
              </a:rPr>
              <a:t>.نشاط المعجون نشاط مهدىء للطفال ذوي فرط الحركه ويحد من توترهم</a:t>
            </a:r>
          </a:p>
          <a:p>
            <a:pPr algn="r" rtl="1"/>
            <a:r>
              <a:rPr lang="ar-AE" sz="1200" b="1" dirty="0">
                <a:latin typeface="Arial" panose="020B0604020202020204" pitchFamily="34" charset="0"/>
                <a:cs typeface="Arial" panose="020B0604020202020204" pitchFamily="34" charset="0"/>
              </a:rPr>
              <a:t>.الاطفال الذين يواظبون على اللعب بالمعجون ينجحون في الوصل الى مستويات متقدمة من ادراك المسحات والابعاد بشكل اسرع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14 December 2020</a:t>
            </a:fld>
            <a:endParaRPr lang="en-US" noProof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6" r="27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AE" dirty="0"/>
              <a:t>أنشودة صلصال ومعجونة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10891" y="3372099"/>
            <a:ext cx="4170217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10892" y="3523561"/>
            <a:ext cx="399894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https://www.youtube.com/watch?v=pwUVUG0PjoQ</a:t>
            </a:r>
            <a:endParaRPr lang="ar-AE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30" y="268165"/>
            <a:ext cx="4339737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307" y="5391735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انشودة  معجونة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15409" y="3305908"/>
            <a:ext cx="5495191" cy="145952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https://www.youtube.com/watch?v=IrKDJHWIH0I</a:t>
            </a:r>
            <a:endParaRPr lang="ar-AE" dirty="0"/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22" y="591431"/>
            <a:ext cx="4385163" cy="208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3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ورقة عمل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037" y="1593850"/>
            <a:ext cx="367665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1380392"/>
            <a:ext cx="336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لونها يا صغيري باستخدام المعجون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ورقة عمل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553" y="1811216"/>
            <a:ext cx="5501509" cy="4672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1380392"/>
            <a:ext cx="336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لونها يا صغيري باستخدام المعجون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36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0860e916-1933-4f54-bf75-902e7a9d18bb"/>
    <ds:schemaRef ds:uri="c1803469-1359-4921-b8b2-4aa11e6de6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601</Words>
  <Application>Microsoft Office PowerPoint</Application>
  <PresentationFormat>Widescreen</PresentationFormat>
  <Paragraphs>126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Times New Roman</vt:lpstr>
      <vt:lpstr>Office Theme</vt:lpstr>
      <vt:lpstr>1_Office Theme</vt:lpstr>
      <vt:lpstr>صنع اشكال باستخدام المعجون</vt:lpstr>
      <vt:lpstr>PowerPoint Presentation</vt:lpstr>
      <vt:lpstr>PowerPoint Presentation</vt:lpstr>
      <vt:lpstr>PowerPoint Presentation</vt:lpstr>
      <vt:lpstr>هيا نلعب بالمعجون</vt:lpstr>
      <vt:lpstr>أنشودة صلصال ومعجونة</vt:lpstr>
      <vt:lpstr>انشودة  معجونة</vt:lpstr>
      <vt:lpstr>ورقة عمل</vt:lpstr>
      <vt:lpstr>ورقة عمل</vt:lpstr>
      <vt:lpstr>ورقة عمل</vt:lpstr>
      <vt:lpstr>شكراً للجميع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RIADH ZAMMALI</cp:lastModifiedBy>
  <cp:revision>12</cp:revision>
  <dcterms:created xsi:type="dcterms:W3CDTF">2020-07-26T19:33:45Z</dcterms:created>
  <dcterms:modified xsi:type="dcterms:W3CDTF">2020-12-14T07:34:42Z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