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7" r:id="rId2"/>
    <p:sldId id="257" r:id="rId3"/>
    <p:sldId id="264" r:id="rId4"/>
    <p:sldId id="274" r:id="rId5"/>
    <p:sldId id="27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05896-1F24-40A2-9BD7-C9B019EBCE89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C465F-616A-4543-A239-8FB328507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066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4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57AD1-B518-4CA8-91B9-70BF5E601A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D40E84-8AF7-45BF-88AF-64BD0E794E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6FE2B-A3D3-477C-814B-DBD155A16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69D02-FCFA-4A05-B8A5-AE063B859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4D698-8B90-4CA0-83E6-C19D8366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819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90875-C6C5-4B13-8DE9-782FA73C4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DFEA61-1A42-4AD4-A7DA-7E2F4ECF0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D178B-03A1-4F44-B3B2-309C6282E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5434A-EF69-4FE1-99B8-61D2E7151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04609-9F0C-40B9-9D34-F88082611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040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2EA8B8-9B57-4D91-BE85-7B551EF4FF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F1F97E-E5D6-46C3-A028-50213DC4A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1F864-158C-4035-8AB6-F07562A9B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B0FB9-5C9F-4548-86E2-E41CE1D32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69FB4-BC13-4C5E-B16B-D7337397F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9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6585885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27649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BAFFE-BEED-4EDA-B0A9-D4B933A4C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65648-B896-4FE9-87FC-5681FF92F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5D6B9-C8BD-4779-AD03-FA91E1271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C5842-BE8C-489C-8B4C-56B135E90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D8659-2EFD-4B0A-81CF-FE9E6D03F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80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04EC1-86A3-4C68-BCC4-7AEE53C8E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5B6F6E-976A-42FA-88C2-23FA67F58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1577D-0CB5-45C0-9A31-53B7B0A97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195BE-CA73-48A2-8C69-CD9E88EF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51CDC-9B9D-4877-837C-E21B46DDB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070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5238B-248F-4AAD-8860-82F607555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4B78F-ECF6-4FB3-8D30-5A5C700C47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C5DDF5-E482-4E30-833D-EB816C35B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22097-B52F-4D2F-B21F-9666D6141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139C10-848B-407A-B31C-CAA99C543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A9C1B-0030-4A0E-8DDF-F50AE7549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08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9367C-B267-4B54-98D6-FEAE01F11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C5E4A7-4D60-4166-8402-05C95ABD7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6469D-36CE-43A2-91E0-54F40FC61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49C464-0EB9-4434-A26F-5C0F222126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E7F78B-F68D-4C25-8E0A-100382A94F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10796-6916-4C29-B752-DF20E764C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CD521-988A-4C46-B063-94274B0E7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24311A-D574-4CFC-AEFC-270D15952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629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C3EFD-61E7-4B99-8E7C-9F5A73E12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8AD4EE-8A78-478B-93F3-A7EE3CFE7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48B27C-B2EE-4966-983E-47B6A9B13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DB196F-7768-4E8E-863D-4D7B00DB8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302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6277B3-41B9-41D0-AF22-C1EAFE0E0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88997C-2F70-4762-9AA1-736E39810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A17689-A679-48EE-BD22-D9454F5FF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226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EBE5D-7E42-4BB7-8D8C-C0D3A6887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B2535-05A9-49E1-9B7B-6989FEE05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A7C234-3F52-41A0-84EC-60F1FB955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6585B8-A33A-47D1-AB05-645021F3E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57033-AB37-471D-A8E2-7F908BF3D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9BF63A-8437-46DF-B200-FF2DC1721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70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36906-2F7F-4A6E-8602-14F8C4771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1D4BF3-9D4E-4FA8-82AE-5E7E0F5820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BDD4D9-8340-4719-AFBF-7E9834ACB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3E0C4-4163-49FC-9D33-25C98427C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55A28D-D725-4615-8C78-5CE19B760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D613D6-8498-4DC7-833A-27A3E65DD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90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2D686C-3316-46FD-9987-C4B3F9015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63B956-8D44-40EE-9D4D-E77CCC25C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D084A-3E56-43DC-A372-27467C2365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55D50-50B6-4988-B7CD-3692C4A79545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CFBEC-5C31-4C14-8123-CA42AA3E1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381B5-F4BA-4A68-9FE2-1D550E4E1C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9D38A-DCF5-49F0-AA1B-63B96E391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77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watch?v=XPVkQhpBTwU" TargetMode="Externa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rC02C25HN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hyperlink" Target="https://www.youtube.com/watch?v=fEg98J1rf_I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184543" y="3113318"/>
            <a:ext cx="4851352" cy="679475"/>
          </a:xfrm>
        </p:spPr>
        <p:txBody>
          <a:bodyPr>
            <a:normAutofit/>
          </a:bodyPr>
          <a:lstStyle/>
          <a:p>
            <a:pPr algn="ctr" rtl="1"/>
            <a:r>
              <a:rPr lang="ar-AE" sz="18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فك وتركيب الملاقط </a:t>
            </a:r>
            <a:r>
              <a:rPr lang="ar-AE" sz="20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AE" sz="20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ru-RU" sz="2000" dirty="0">
              <a:latin typeface="+mn-lt"/>
              <a:ea typeface="+mn-ea"/>
              <a:cs typeface="+mn-cs"/>
            </a:endParaRPr>
          </a:p>
        </p:txBody>
      </p:sp>
      <p:sp>
        <p:nvSpPr>
          <p:cNvPr id="4" name="Subtitle 4">
            <a:extLst>
              <a:ext uri="{FF2B5EF4-FFF2-40B4-BE49-F238E27FC236}">
                <a16:creationId xmlns:a16="http://schemas.microsoft.com/office/drawing/2014/main" id="{BADDD62C-915D-4E2C-AABA-08B87502D7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720000">
            <a:off x="8126323" y="5127866"/>
            <a:ext cx="3963590" cy="858767"/>
          </a:xfrm>
        </p:spPr>
        <p:txBody>
          <a:bodyPr>
            <a:normAutofit/>
          </a:bodyPr>
          <a:lstStyle/>
          <a:p>
            <a:pPr algn="ctr" rtl="1"/>
            <a:r>
              <a:rPr lang="ar-AE" sz="2000" dirty="0"/>
              <a:t>مقدم الهدف: </a:t>
            </a:r>
            <a:r>
              <a:rPr lang="ar-AE" sz="2000" dirty="0" smtClean="0"/>
              <a:t>أ. معاذ محمد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415777"/>
              </p:ext>
            </p:extLst>
          </p:nvPr>
        </p:nvGraphicFramePr>
        <p:xfrm>
          <a:off x="1" y="74268"/>
          <a:ext cx="11988848" cy="64548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8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7328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38996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84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6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أ. </a:t>
                      </a:r>
                      <a:r>
                        <a:rPr lang="ar-SA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جمعة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أ.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معاذ محمد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05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فك تركيب الملاقط </a:t>
                      </a:r>
                    </a:p>
                    <a:p>
                      <a:pPr algn="ctr" rtl="1" fontAlgn="ctr"/>
                      <a:r>
                        <a:rPr lang="ar-AE" sz="12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رقم الهدف :</a:t>
                      </a:r>
                      <a:r>
                        <a:rPr lang="en-US" sz="12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2059)</a:t>
                      </a:r>
                      <a:r>
                        <a:rPr lang="en-US" sz="12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)  </a:t>
                      </a:r>
                      <a:endParaRPr lang="ar-AE" sz="1200" b="1" i="0" u="none" strike="noStrike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20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العمرية:</a:t>
                      </a:r>
                      <a:r>
                        <a:rPr lang="en-AU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10_11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البسيط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البسيطة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779153">
                <a:tc gridSpan="3">
                  <a:txBody>
                    <a:bodyPr/>
                    <a:lstStyle/>
                    <a:p>
                      <a:pPr algn="r" rtl="1"/>
                      <a:endParaRPr lang="ar-AE" sz="11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1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</a:p>
                    <a:p>
                      <a:pPr marL="228600" indent="-228600" algn="r" defTabSz="914400" rtl="1" eaLnBrk="1" latinLnBrk="0" hangingPunct="1">
                        <a:buFont typeface="+mj-lt"/>
                        <a:buAutoNum type="arabicPeriod"/>
                      </a:pPr>
                      <a:r>
                        <a:rPr lang="ar-SA" sz="11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استخدام اللوح الذكي ، </a:t>
                      </a:r>
                      <a:r>
                        <a:rPr lang="ar-AE" sz="11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عرض صور وبطاقات تعبر عن الهدف.</a:t>
                      </a:r>
                    </a:p>
                    <a:p>
                      <a:pPr marL="228600" indent="-228600" algn="r" defTabSz="914400" rtl="1" eaLnBrk="1" latinLnBrk="0" hangingPunct="1">
                        <a:buFont typeface="+mj-lt"/>
                        <a:buAutoNum type="arabicPeriod"/>
                      </a:pPr>
                      <a:r>
                        <a:rPr lang="ar-AE" sz="11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التطبيق العملي داخل الفصل او البيت بمساعدة من نموذج امام الطالب .</a:t>
                      </a:r>
                    </a:p>
                    <a:p>
                      <a:pPr marL="228600" indent="-228600" algn="r" defTabSz="914400" rtl="1" eaLnBrk="1" latinLnBrk="0" hangingPunct="1">
                        <a:buFont typeface="+mj-lt"/>
                        <a:buAutoNum type="arabicPeriod"/>
                      </a:pPr>
                      <a:r>
                        <a:rPr lang="ar-AE" sz="11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عرض فيديو تعليمي يوضح الهدف الطريقة الصحيحة لفك وتمزيق لفك وتركيب الملاقط المشبك.</a:t>
                      </a:r>
                      <a:endParaRPr lang="ar-AE" sz="11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defTabSz="914400" rtl="1" eaLnBrk="1" latinLnBrk="0" hangingPunct="1">
                        <a:buFont typeface="+mj-lt"/>
                        <a:buAutoNum type="arabicPeriod"/>
                      </a:pPr>
                      <a:endParaRPr lang="ar-AE" sz="11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defTabSz="914400" rtl="1" eaLnBrk="1" latinLnBrk="0" hangingPunct="1">
                        <a:buFont typeface="+mj-lt"/>
                        <a:buAutoNum type="arabicPeriod"/>
                      </a:pPr>
                      <a:endParaRPr lang="ar-AE" sz="11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1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1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17 March 2021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319" y="820102"/>
            <a:ext cx="2619375" cy="174307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944" y="3209664"/>
            <a:ext cx="2952750" cy="155257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777" y="4535891"/>
            <a:ext cx="2619375" cy="1743075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614035" y="1579217"/>
            <a:ext cx="597685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www.youtube.com/watch?v=XPVkQhpBTwU</a:t>
            </a:r>
            <a:r>
              <a:rPr lang="ar-AE" dirty="0" smtClean="0"/>
              <a:t> 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467302" y="991642"/>
            <a:ext cx="3254432" cy="365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المسكة الصحيحة للملاقط ( المشابك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653200"/>
              </p:ext>
            </p:extLst>
          </p:nvPr>
        </p:nvGraphicFramePr>
        <p:xfrm>
          <a:off x="180109" y="165333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</a:t>
                      </a:r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هو: فك وتركيب الملاقط </a:t>
                      </a:r>
                      <a:endParaRPr lang="ar-AE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التمارين والأنشطة الصفية داخل الغرفة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الصفية أو البيت مع الأهل .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يتدرب الطالب على المسكة الصحية للمشابك او الملقط 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يفك الطالب الملاقط المشابك بشكل صحيح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 يركب الطالب المشابك الملقط بشكل صحيح 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يلون مجموعة الشابك الملاقط بالوان مائية قبل فك وتركيب فوق كرتون 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الصفي :</a:t>
                      </a:r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 عن فك تركيب الملقط ( المشابك) 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حل اوراق العمل المدرجة في </a:t>
                      </a:r>
                      <a:r>
                        <a:rPr lang="ar-SA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الشرائح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.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تلوين الملاقط المشابك ..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مشاهدة مقاطع فيديو تعليمية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 الطريقة الصحيحة لفك وتركيب الملاقط المشابك .</a:t>
                      </a:r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يدرك الطالب المسكة الصحيحة للملقط او المشبك        مرتفع  : ان يدرك الطريقة الصحيحة لفك وتركيب الملاقط المشابك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193496" y="4726321"/>
            <a:ext cx="3507741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فيديو تعليمي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82145" y="5144249"/>
            <a:ext cx="3826141" cy="69574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dirty="0">
                <a:solidFill>
                  <a:prstClr val="black"/>
                </a:solidFill>
                <a:hlinkClick r:id="rId3"/>
              </a:rPr>
              <a:t>https://</a:t>
            </a:r>
            <a:r>
              <a:rPr lang="en-US" dirty="0" smtClean="0">
                <a:solidFill>
                  <a:prstClr val="black"/>
                </a:solidFill>
                <a:hlinkClick r:id="rId3"/>
              </a:rPr>
              <a:t>www.youtube.com/watch?v=krC02C25HNg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17 March 2021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sp>
        <p:nvSpPr>
          <p:cNvPr id="12" name="Rounded Rectangle 4">
            <a:extLst>
              <a:ext uri="{FF2B5EF4-FFF2-40B4-BE49-F238E27FC236}">
                <a16:creationId xmlns:a16="http://schemas.microsoft.com/office/drawing/2014/main" id="{63215561-8762-45C9-BA1F-17C85CE51210}"/>
              </a:ext>
            </a:extLst>
          </p:cNvPr>
          <p:cNvSpPr/>
          <p:nvPr/>
        </p:nvSpPr>
        <p:spPr>
          <a:xfrm>
            <a:off x="7089507" y="2487648"/>
            <a:ext cx="3826141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</a:t>
            </a:r>
            <a:r>
              <a:rPr lang="en-US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www.youtube.com/watch?v=fEg98J1rf_I</a:t>
            </a:r>
            <a:r>
              <a:rPr lang="en-US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5" y="4173627"/>
            <a:ext cx="2228850" cy="141316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690" y="740266"/>
            <a:ext cx="2390775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801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dirty="0" smtClean="0"/>
              <a:t>يقص الطالب الخطوط او يتتبع النقاط للتعود على مسك الملاقط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676" y="1596044"/>
            <a:ext cx="8744989" cy="5012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6207" y="367153"/>
            <a:ext cx="5156822" cy="832104"/>
          </a:xfrm>
        </p:spPr>
        <p:txBody>
          <a:bodyPr>
            <a:normAutofit/>
          </a:bodyPr>
          <a:lstStyle/>
          <a:p>
            <a:pPr algn="ctr"/>
            <a:r>
              <a:rPr lang="ar-AE" dirty="0" smtClean="0"/>
              <a:t>يقوم الطالب بعمل نشاط  فني داخل البيت حسب الصور امامه تلوين ملاقط او رسم اشكال 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415" y="1838065"/>
            <a:ext cx="4954385" cy="41304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428" y="1838065"/>
            <a:ext cx="5081327" cy="4063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444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9612</TotalTime>
  <Words>274</Words>
  <Application>Microsoft Office PowerPoint</Application>
  <PresentationFormat>Widescreen</PresentationFormat>
  <Paragraphs>57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Sakkal Majalla</vt:lpstr>
      <vt:lpstr>Times New Roman</vt:lpstr>
      <vt:lpstr>Office Theme</vt:lpstr>
      <vt:lpstr>فك وتركيب الملاقط  </vt:lpstr>
      <vt:lpstr>PowerPoint Presentation</vt:lpstr>
      <vt:lpstr>PowerPoint Presentation</vt:lpstr>
      <vt:lpstr>يقص الطالب الخطوط او يتتبع النقاط للتعود على مسك الملاقط </vt:lpstr>
      <vt:lpstr>يقوم الطالب بعمل نشاط  فني داخل البيت حسب الصور امامه تلوين ملاقط او رسم اشكال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m-s.a12@hotmail.com</dc:creator>
  <cp:lastModifiedBy>MOATH MOHAMMAD FARIS KHALAF</cp:lastModifiedBy>
  <cp:revision>146</cp:revision>
  <dcterms:created xsi:type="dcterms:W3CDTF">2020-07-27T18:26:24Z</dcterms:created>
  <dcterms:modified xsi:type="dcterms:W3CDTF">2021-03-17T17:54:00Z</dcterms:modified>
</cp:coreProperties>
</file>