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57" r:id="rId3"/>
    <p:sldId id="264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2764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XPVkQhpBTwU" TargetMode="Externa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rC02C25H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hyperlink" Target="https://www.youtube.com/watch?v=fEg98J1rf_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84543" y="3113318"/>
            <a:ext cx="4851352" cy="679475"/>
          </a:xfrm>
        </p:spPr>
        <p:txBody>
          <a:bodyPr>
            <a:normAutofit/>
          </a:bodyPr>
          <a:lstStyle/>
          <a:p>
            <a:pPr algn="ctr" rtl="1"/>
            <a:r>
              <a:rPr lang="ar-AE" sz="1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فك وتركيب الملاقط </a:t>
            </a:r>
            <a:r>
              <a:rPr lang="ar-AE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ru-RU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BADDD62C-915D-4E2C-AABA-08B87502D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8126323" y="5127866"/>
            <a:ext cx="3963590" cy="858767"/>
          </a:xfrm>
        </p:spPr>
        <p:txBody>
          <a:bodyPr>
            <a:normAutofit/>
          </a:bodyPr>
          <a:lstStyle/>
          <a:p>
            <a:pPr algn="ctr" rtl="1"/>
            <a:r>
              <a:rPr lang="ar-AE" sz="2000" dirty="0"/>
              <a:t>مقدم الهدف: </a:t>
            </a:r>
            <a:r>
              <a:rPr lang="ar-AE" sz="2000" dirty="0" smtClean="0"/>
              <a:t>أ. معاذ محمد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15777"/>
              </p:ext>
            </p:extLst>
          </p:nvPr>
        </p:nvGraphicFramePr>
        <p:xfrm>
          <a:off x="1" y="74268"/>
          <a:ext cx="11988848" cy="6454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8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7328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38996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84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أ. </a:t>
                      </a:r>
                      <a:r>
                        <a:rPr lang="ar-SA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جمعة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معاذ محمد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05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فك تركيب الملاقط </a:t>
                      </a:r>
                    </a:p>
                    <a:p>
                      <a:pPr algn="ctr" rtl="1" fontAlgn="ctr"/>
                      <a:r>
                        <a:rPr lang="ar-AE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رقم الهدف :</a:t>
                      </a:r>
                      <a:r>
                        <a:rPr lang="en-US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2059)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  </a:t>
                      </a:r>
                      <a:endParaRPr lang="ar-AE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العمرية:</a:t>
                      </a:r>
                      <a:r>
                        <a:rPr lang="en-AU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10_11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البسيط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البسيطة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779153">
                <a:tc gridSpan="3">
                  <a:txBody>
                    <a:bodyPr/>
                    <a:lstStyle/>
                    <a:p>
                      <a:pPr algn="r" rtl="1"/>
                      <a:endParaRPr lang="ar-AE" sz="11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1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228600" indent="-228600" algn="r" defTabSz="914400" rtl="1" eaLnBrk="1" latinLnBrk="0" hangingPunct="1">
                        <a:buFont typeface="+mj-lt"/>
                        <a:buAutoNum type="arabicPeriod"/>
                      </a:pPr>
                      <a:r>
                        <a:rPr lang="ar-SA" sz="11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اللوح الذكي ، </a:t>
                      </a:r>
                      <a:r>
                        <a:rPr lang="ar-AE" sz="11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عرض صور وبطاقات تعبر عن الهدف.</a:t>
                      </a:r>
                    </a:p>
                    <a:p>
                      <a:pPr marL="228600" indent="-228600" algn="r" defTabSz="914400" rtl="1" eaLnBrk="1" latinLnBrk="0" hangingPunct="1">
                        <a:buFont typeface="+mj-lt"/>
                        <a:buAutoNum type="arabicPeriod"/>
                      </a:pPr>
                      <a:r>
                        <a:rPr lang="ar-AE" sz="11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التطبيق العملي داخل الفصل او البيت بمساعدة من نموذج امام الطالب .</a:t>
                      </a:r>
                    </a:p>
                    <a:p>
                      <a:pPr marL="228600" indent="-228600" algn="r" defTabSz="914400" rtl="1" eaLnBrk="1" latinLnBrk="0" hangingPunct="1">
                        <a:buFont typeface="+mj-lt"/>
                        <a:buAutoNum type="arabicPeriod"/>
                      </a:pPr>
                      <a:r>
                        <a:rPr lang="ar-AE" sz="11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عرض فيديو تعليمي يوضح الهدف الطريقة الصحيحة لفك وتمزيق لفك وتركيب الملاقط المشبك.</a:t>
                      </a:r>
                      <a:endParaRPr lang="ar-AE" sz="11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defTabSz="914400" rtl="1" eaLnBrk="1" latinLnBrk="0" hangingPunct="1">
                        <a:buFont typeface="+mj-lt"/>
                        <a:buAutoNum type="arabicPeriod"/>
                      </a:pPr>
                      <a:endParaRPr lang="ar-AE" sz="11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defTabSz="914400" rtl="1" eaLnBrk="1" latinLnBrk="0" hangingPunct="1">
                        <a:buFont typeface="+mj-lt"/>
                        <a:buAutoNum type="arabicPeriod"/>
                      </a:pPr>
                      <a:endParaRPr lang="ar-AE" sz="11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1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1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17 March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19" y="820102"/>
            <a:ext cx="2619375" cy="1743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44" y="3209664"/>
            <a:ext cx="2952750" cy="15525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777" y="4535891"/>
            <a:ext cx="2619375" cy="17430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14035" y="1579217"/>
            <a:ext cx="597685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www.youtube.com/watch?v=XPVkQhpBTwU</a:t>
            </a:r>
            <a:r>
              <a:rPr lang="ar-AE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67302" y="991642"/>
            <a:ext cx="3254432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المسكة الصحيحة للملاقط ( المشابك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53200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هو: فك وتركيب الملاقط </a:t>
                      </a:r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 أو البيت مع الأهل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يتدرب الطالب على المسكة الصحية للمشابك او الملقط 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يفك الطالب الملاقط المشابك بشكل صحيح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يركب الطالب المشابك الملقط بشكل صحيح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يلون مجموعة الشابك الملاقط بالوان مائية قبل فك وتركيب فوق كرتون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الصفي :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 عن فك تركيب الملقط ( المشابك)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حل اوراق العمل المدرجة في </a:t>
                      </a:r>
                      <a:r>
                        <a:rPr lang="ar-SA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الشرائح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تلوين الملاقط المشابك ..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مشاهدة مقاطع فيديو تعليمية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 الطريقة الصحيحة لفك وتركيب الملاقط المشابك .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يدرك الطالب المسكة الصحيحة للملقط او المشبك        مرتفع  : ان يدرك الطريقة الصحيحة لفك وتركيب الملاقط المشابك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93496" y="4726321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فيديو تعليمي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82145" y="5144249"/>
            <a:ext cx="3826141" cy="6957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www.youtube.com/watch?v=krC02C25HNg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17 March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63215561-8762-45C9-BA1F-17C85CE51210}"/>
              </a:ext>
            </a:extLst>
          </p:cNvPr>
          <p:cNvSpPr/>
          <p:nvPr/>
        </p:nvSpPr>
        <p:spPr>
          <a:xfrm>
            <a:off x="7089507" y="2487648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www.youtube.com/watch?v=fEg98J1rf_I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" y="4173627"/>
            <a:ext cx="2228850" cy="14131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" y="740266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dirty="0" smtClean="0"/>
              <a:t>يقص الطالب الخطوط او يتتبع النقاط للتعود على مسك الملاقط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76" y="1596044"/>
            <a:ext cx="8744989" cy="501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6207" y="367153"/>
            <a:ext cx="5156822" cy="832104"/>
          </a:xfrm>
        </p:spPr>
        <p:txBody>
          <a:bodyPr>
            <a:normAutofit/>
          </a:bodyPr>
          <a:lstStyle/>
          <a:p>
            <a:pPr algn="ctr"/>
            <a:r>
              <a:rPr lang="ar-AE" dirty="0" smtClean="0"/>
              <a:t>يقوم الطالب بعمل نشاط  فني داخل البيت حسب الصور امامه تلوين ملاقط او رسم اشكال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15" y="1838065"/>
            <a:ext cx="4954385" cy="4130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428" y="1838065"/>
            <a:ext cx="5081327" cy="406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44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9612</TotalTime>
  <Words>274</Words>
  <Application>Microsoft Office PowerPoint</Application>
  <PresentationFormat>Widescreen</PresentationFormat>
  <Paragraphs>57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Times New Roman</vt:lpstr>
      <vt:lpstr>Office Theme</vt:lpstr>
      <vt:lpstr>فك وتركيب الملاقط  </vt:lpstr>
      <vt:lpstr>PowerPoint Presentation</vt:lpstr>
      <vt:lpstr>PowerPoint Presentation</vt:lpstr>
      <vt:lpstr>يقص الطالب الخطوط او يتتبع النقاط للتعود على مسك الملاقط </vt:lpstr>
      <vt:lpstr>يقوم الطالب بعمل نشاط  فني داخل البيت حسب الصور امامه تلوين ملاقط او رسم اشكال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m-s.a12@hotmail.com</dc:creator>
  <cp:lastModifiedBy>MOATH MOHAMMAD FARIS KHALAF</cp:lastModifiedBy>
  <cp:revision>146</cp:revision>
  <dcterms:created xsi:type="dcterms:W3CDTF">2020-07-27T18:26:24Z</dcterms:created>
  <dcterms:modified xsi:type="dcterms:W3CDTF">2021-03-17T17:54:00Z</dcterms:modified>
</cp:coreProperties>
</file>