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2"/>
  </p:notesMasterIdLst>
  <p:sldIdLst>
    <p:sldId id="268" r:id="rId3"/>
    <p:sldId id="258" r:id="rId4"/>
    <p:sldId id="260" r:id="rId5"/>
    <p:sldId id="262" r:id="rId6"/>
    <p:sldId id="270" r:id="rId7"/>
    <p:sldId id="261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6264-DEE1-43A6-8D69-B6B4ED898A9A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793D9-5636-41ED-82D9-22BEDC274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36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83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319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0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1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3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84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73854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873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43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04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7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04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84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1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28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00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91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3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24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604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14 December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8640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850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8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6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2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C2EC0-23D1-41A3-8969-E2EA04D5CDC1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E97F-32BA-4AC6-BE40-4C7B097D2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7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1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bQbf1G-Ow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84unKpiTY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board.microsoft.com/?source=applauncher&amp;auth_upn=RIADH.ZAMMALI@zho.gov.a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alandroidnet.com/appdetail-fingerpaint-color-draw-magic-land-of-game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hAm8uLFfk-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EG" dirty="0"/>
              <a:t>رياض زمالى 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r="-1271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EG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يلون باستخدام اصبعه </a:t>
            </a:r>
            <a:br>
              <a:rPr lang="ar-EG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EG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رقم الهدف 2061</a:t>
            </a:r>
            <a:br>
              <a:rPr lang="ar-EG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0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91224"/>
              </p:ext>
            </p:extLst>
          </p:nvPr>
        </p:nvGraphicFramePr>
        <p:xfrm>
          <a:off x="241251" y="396182"/>
          <a:ext cx="11906451" cy="6192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1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 جمعة شعيب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رياض زمالى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يلون باستخدام اصبعه </a:t>
                      </a:r>
                      <a:b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2061</a:t>
                      </a:r>
                      <a:br>
                        <a:rPr lang="ar-A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5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10 _ 11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EG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329310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8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: أحب الرسم بالألوان</a:t>
                      </a:r>
                    </a:p>
                    <a:p>
                      <a:pPr algn="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 هي حصة  الألوان  في قسم الفن لفاطمة </a:t>
                      </a:r>
                    </a:p>
                    <a:p>
                      <a:pPr algn="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طلبت المعلمة  من الطلاب نشاط وضع الاصبع في الألوان ورسم الشكل الذي يريده الطالب</a:t>
                      </a:r>
                    </a:p>
                    <a:p>
                      <a:pPr algn="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فرحت فاطمة كثيرا بما رسمت وظلت تطبع اشكال بالوان مختلفة بكفها وترسم خطوطا فوقها بأصبعها الصغير .</a:t>
                      </a:r>
                    </a:p>
                    <a:p>
                      <a:pPr algn="r" rtl="1"/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EG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1400" y="3698705"/>
            <a:ext cx="50785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https://www.youtube.com/watch?v=LbQbf1G-Oww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14 December 2020</a:t>
            </a:fld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44F7AF-C2CC-4CE7-AF8C-260548B84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874" y="4410115"/>
            <a:ext cx="5077204" cy="1946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29D5CE-35C0-4D95-9B42-BA5699CCD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526616"/>
            <a:ext cx="2590800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8895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921384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SA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تلوين </a:t>
                      </a:r>
                      <a:r>
                        <a:rPr lang="ar-AE" sz="1600" b="1" u="none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بالاصبع</a:t>
                      </a:r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600" b="1" u="none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للاشكال</a:t>
                      </a:r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والحروف   </a:t>
                      </a:r>
                      <a:r>
                        <a:rPr lang="ar-AE" sz="1600" b="1" u="none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بالالوان</a:t>
                      </a:r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المائية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SA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نشاط </a:t>
                      </a:r>
                      <a:r>
                        <a:rPr lang="ar-AE" sz="16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رسم  التلوين ببصمة الأصابع </a:t>
                      </a:r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4389427" y="3897767"/>
            <a:ext cx="4923289" cy="65518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8835" y="4044622"/>
            <a:ext cx="472447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hlinkClick r:id="rId3"/>
              </a:rPr>
              <a:t>https://www.youtube.com/watch?v=d84unKpiTYE</a:t>
            </a:r>
            <a:endParaRPr lang="en-US" sz="1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46181-A912-4C30-87C8-D3D6BA1B8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063" y="1275644"/>
            <a:ext cx="1992738" cy="26066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BD9B2C-C958-40B7-B3CD-ED4DDD2EE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5" y="1336561"/>
            <a:ext cx="1847850" cy="2490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1603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522062"/>
              </p:ext>
            </p:extLst>
          </p:nvPr>
        </p:nvGraphicFramePr>
        <p:xfrm>
          <a:off x="0" y="377436"/>
          <a:ext cx="11804073" cy="6750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6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800" b="0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r>
                        <a:rPr lang="ar-AE" sz="18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الرئيسي:أن يرسم الطالب </a:t>
                      </a:r>
                      <a:r>
                        <a:rPr lang="ar-AE" sz="1600" b="0" u="none" baseline="0" dirty="0" err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باصبعه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                     أهداف أخرى:.أن يتعرف الطفل على الألوان.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تشغيل الفيديو الخاص بالدرس.</a:t>
                      </a:r>
                    </a:p>
                    <a:p>
                      <a:pPr algn="r" rtl="1"/>
                      <a:r>
                        <a:rPr lang="ar-SA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تنفيذ التمارين والأنشطة الصفية على كتاب الطالب وأوراق العمل.</a:t>
                      </a:r>
                    </a:p>
                    <a:p>
                      <a:pPr algn="r" rtl="1"/>
                      <a:r>
                        <a:rPr lang="ar-SA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عرض مجسمات أمام الطالب</a:t>
                      </a:r>
                      <a:r>
                        <a:rPr lang="ar-SA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للألوان المائية.</a:t>
                      </a:r>
                    </a:p>
                    <a:p>
                      <a:pPr algn="r" rtl="1"/>
                      <a:r>
                        <a:rPr lang="ar-SA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يبتكر المدرس أنشطة وتمارين إضافية.</a:t>
                      </a:r>
                      <a:endParaRPr lang="ar-SA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800" b="0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</a:t>
                      </a:r>
                      <a:r>
                        <a:rPr lang="ar-AE" sz="1600" b="0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AE" sz="1600" b="0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ي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تناوب الطلاب على الجري ذهابا وإيابا مسافة  </a:t>
                      </a:r>
                      <a:r>
                        <a:rPr lang="en-GB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2o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    يقوم فيها كل فريق في كل مرة  من تلوين جزء من صورة الكرة  الملصق على السبورة يفوز الطالب الذي يكمل تلوين لصورة الكرة بالكامل</a:t>
                      </a:r>
                      <a:endParaRPr lang="ar-SA" sz="1600" b="0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800" b="0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</a:t>
                      </a:r>
                      <a:r>
                        <a:rPr lang="ar-AE" sz="18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أعمال فنية برسم خطوط واشكال بأصبعه</a:t>
                      </a:r>
                      <a:endParaRPr lang="ar-AE" sz="16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800" b="0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</a:t>
                      </a:r>
                      <a:r>
                        <a:rPr lang="ar-AE" sz="18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600" b="0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اغنية ارسم خطا بالألوان.</a:t>
                      </a:r>
                      <a:endParaRPr lang="ar-AE" sz="1600" b="0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تطلب الأسرة من الطالب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يرسم خطوطا بالألوان المائية على ورقة/أن يكمل الطالب صورة عن طريق رسم خطوط بالألوان المائية.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مواقع مفيدة جدا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رسم خطوط بالأصبع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اكمال صورة عن طريق رسم خطوط بالاصبع.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3"/>
                        </a:rPr>
                        <a:t>https://whiteboard.microsoft.com/?source=applauncher&amp;auth_upn=RIADH.ZAMMALI@zho.gov.ae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  <a:hlinkClick r:id="rId4"/>
                        </a:rPr>
                        <a:t>https://alandroidnet.com/appdetail-fingerpaint-color-draw-magic-land-of-games.html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أن يبصم الطالب بكفه الملون بألوان مائية على ورقة.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أن يبصم الطالب بأصابعه الملونة بألوان مائية على ورقة.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يرسم الطالب خطوطا بالألوان المائية على ورقة.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14 December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45AFA-F747-44F6-A848-D2D22013BD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2" t="10971" r="60312" b="5504"/>
          <a:stretch/>
        </p:blipFill>
        <p:spPr>
          <a:xfrm>
            <a:off x="314325" y="4629149"/>
            <a:ext cx="2343150" cy="146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1AD37-9FFA-4D99-87A7-987324E69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2025" y="4724418"/>
            <a:ext cx="1905000" cy="14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80544" y="1092991"/>
            <a:ext cx="3933620" cy="629267"/>
          </a:xfrm>
        </p:spPr>
        <p:txBody>
          <a:bodyPr>
            <a:normAutofit/>
          </a:bodyPr>
          <a:lstStyle/>
          <a:p>
            <a:pPr algn="ctr" rtl="1"/>
            <a:r>
              <a:rPr lang="ar-AE" sz="1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الرسام الصغير </a:t>
            </a:r>
            <a:endParaRPr lang="en-US" sz="1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8474" y="3429000"/>
            <a:ext cx="3913188" cy="2249488"/>
          </a:xfrm>
        </p:spPr>
        <p:txBody>
          <a:bodyPr>
            <a:normAutofit/>
          </a:bodyPr>
          <a:lstStyle/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عدد النقاط المهمة</a:t>
            </a:r>
            <a:r>
              <a:rPr lang="ar-EG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إعطاء تمرين حر تمهيدي  في استخدام التلوين والاصابع  </a:t>
            </a: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التدرج في الصعوبة من السهل الى الصعب</a:t>
            </a: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إعطاء تلوين  صور    تعزز الهوية الوطنية </a:t>
            </a: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استعمال  الأدوات مختلفة والألوان </a:t>
            </a:r>
          </a:p>
          <a:p>
            <a:pPr algn="r" rtl="1"/>
            <a:r>
              <a:rPr lang="ar-AE" sz="1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وضع منافسة بين الطلاب للتعزيز والتحفيز </a:t>
            </a:r>
            <a:endParaRPr lang="ar-EG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EG" sz="1200" b="1" baseline="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B7AE-9453-41D7-AC83-A2E65FBBCAE4}" type="datetime3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December 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771D75-A3C9-4078-8557-78C98B91A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AE" dirty="0"/>
              <a:t>التلوين بالصبع</a:t>
            </a:r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1CAC06A-6CD7-4821-BDE1-C18D561A01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847" b="2847"/>
          <a:stretch>
            <a:fillRect/>
          </a:stretch>
        </p:blipFill>
        <p:spPr>
          <a:xfrm rot="720000">
            <a:off x="6286750" y="304774"/>
            <a:ext cx="4647699" cy="54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613" y="5024182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E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اغنية الرسام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hAm8uLFfk-s"/>
          <p:cNvPicPr>
            <a:picLocks noGrp="1" noRot="1" noChangeAspect="1"/>
          </p:cNvPicPr>
          <p:nvPr>
            <p:ph type="media"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185261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86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dirty="0"/>
              <a:t>اكمل الصورة </a:t>
            </a:r>
            <a:r>
              <a:rPr lang="ar-EG" dirty="0"/>
              <a:t>باستخدام اصبعك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5362B-D597-4C2E-8CB1-0A35E789B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75" y="446314"/>
            <a:ext cx="5109482" cy="42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0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لون </a:t>
            </a:r>
            <a:r>
              <a:rPr lang="ar-AE" dirty="0"/>
              <a:t> لعبة التلوين </a:t>
            </a:r>
            <a:r>
              <a:rPr lang="ar-AE" dirty="0" err="1"/>
              <a:t>بالاصبع</a:t>
            </a:r>
            <a:endParaRPr lang="en-US" dirty="0"/>
          </a:p>
        </p:txBody>
      </p:sp>
      <p:pic>
        <p:nvPicPr>
          <p:cNvPr id="6" name="Media Placeholder 5">
            <a:extLst>
              <a:ext uri="{FF2B5EF4-FFF2-40B4-BE49-F238E27FC236}">
                <a16:creationId xmlns:a16="http://schemas.microsoft.com/office/drawing/2014/main" id="{B2422A92-EF87-404E-8229-C1C798E1B966}"/>
              </a:ext>
            </a:extLst>
          </p:cNvPr>
          <p:cNvPicPr>
            <a:picLocks noGrp="1" noChangeAspect="1"/>
          </p:cNvPicPr>
          <p:nvPr>
            <p:ph type="media" sz="quarter" idx="13"/>
          </p:nvPr>
        </p:nvPicPr>
        <p:blipFill>
          <a:blip r:embed="rId2"/>
          <a:stretch>
            <a:fillRect/>
          </a:stretch>
        </p:blipFill>
        <p:spPr>
          <a:xfrm>
            <a:off x="2581275" y="476251"/>
            <a:ext cx="6553200" cy="47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0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/>
              <a:t>نشاط</a:t>
            </a:r>
            <a:endParaRPr lang="en-US" dirty="0"/>
          </a:p>
        </p:txBody>
      </p:sp>
      <p:pic>
        <p:nvPicPr>
          <p:cNvPr id="4" name="Media Placeholder 3"/>
          <p:cNvPicPr>
            <a:picLocks noGrp="1" noChangeAspect="1"/>
          </p:cNvPicPr>
          <p:nvPr>
            <p:ph type="media" sz="quarter" idx="13"/>
          </p:nvPr>
        </p:nvPicPr>
        <p:blipFill>
          <a:blip r:embed="rId2"/>
          <a:stretch>
            <a:fillRect/>
          </a:stretch>
        </p:blipFill>
        <p:spPr>
          <a:xfrm>
            <a:off x="3399189" y="1112838"/>
            <a:ext cx="5393622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0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434</Words>
  <Application>Microsoft Office PowerPoint</Application>
  <PresentationFormat>Widescreen</PresentationFormat>
  <Paragraphs>112</Paragraphs>
  <Slides>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Franklin Gothic Book</vt:lpstr>
      <vt:lpstr>Sakkal Majalla</vt:lpstr>
      <vt:lpstr>Office Theme</vt:lpstr>
      <vt:lpstr>1_Office Theme</vt:lpstr>
      <vt:lpstr>يلون باستخدام اصبعه  رقم الهدف 2061 </vt:lpstr>
      <vt:lpstr>PowerPoint Presentation</vt:lpstr>
      <vt:lpstr>PowerPoint Presentation</vt:lpstr>
      <vt:lpstr>PowerPoint Presentation</vt:lpstr>
      <vt:lpstr>الرسام الصغير </vt:lpstr>
      <vt:lpstr>اغنية الرسام</vt:lpstr>
      <vt:lpstr>اكمل الصورة باستخدام اصبعك</vt:lpstr>
      <vt:lpstr>لون  لعبة التلوين بالاصبع</vt:lpstr>
      <vt:lpstr>نشاط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التعبير عن الفرح والتعبير عن الحزن  الحزن</dc:title>
  <dc:creator>dina wafik</dc:creator>
  <cp:lastModifiedBy>RIADH ZAMMALI</cp:lastModifiedBy>
  <cp:revision>11</cp:revision>
  <dcterms:created xsi:type="dcterms:W3CDTF">2020-12-14T07:32:37Z</dcterms:created>
  <dcterms:modified xsi:type="dcterms:W3CDTF">2020-12-14T09:10:52Z</dcterms:modified>
</cp:coreProperties>
</file>