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67" r:id="rId2"/>
    <p:sldId id="257" r:id="rId3"/>
    <p:sldId id="262" r:id="rId4"/>
    <p:sldId id="264" r:id="rId5"/>
    <p:sldId id="273" r:id="rId6"/>
    <p:sldId id="274" r:id="rId7"/>
    <p:sldId id="275" r:id="rId8"/>
    <p:sldId id="280" r:id="rId9"/>
    <p:sldId id="276" r:id="rId10"/>
    <p:sldId id="277" r:id="rId11"/>
    <p:sldId id="278" r:id="rId12"/>
    <p:sldId id="279" r:id="rId13"/>
    <p:sldId id="281" r:id="rId14"/>
    <p:sldId id="282" r:id="rId15"/>
    <p:sldId id="283" r:id="rId16"/>
    <p:sldId id="284" r:id="rId17"/>
    <p:sldId id="285"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105896-1F24-40A2-9BD7-C9B019EBCE89}" type="datetimeFigureOut">
              <a:rPr lang="en-US" smtClean="0"/>
              <a:t>12/13/2020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CC465F-616A-4543-A239-8FB328507573}" type="slidenum">
              <a:rPr lang="en-US" smtClean="0"/>
              <a:t>‹#›</a:t>
            </a:fld>
            <a:endParaRPr lang="en-US"/>
          </a:p>
        </p:txBody>
      </p:sp>
    </p:spTree>
    <p:extLst>
      <p:ext uri="{BB962C8B-B14F-4D97-AF65-F5344CB8AC3E}">
        <p14:creationId xmlns:p14="http://schemas.microsoft.com/office/powerpoint/2010/main" val="27880669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0817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657565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148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57AD1-B518-4CA8-91B9-70BF5E601AE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9D40E84-8AF7-45BF-88AF-64BD0E794E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946FE2B-A3D3-477C-814B-DBD155A16AAD}"/>
              </a:ext>
            </a:extLst>
          </p:cNvPr>
          <p:cNvSpPr>
            <a:spLocks noGrp="1"/>
          </p:cNvSpPr>
          <p:nvPr>
            <p:ph type="dt" sz="half" idx="10"/>
          </p:nvPr>
        </p:nvSpPr>
        <p:spPr/>
        <p:txBody>
          <a:bodyPr/>
          <a:lstStyle/>
          <a:p>
            <a:fld id="{3A955D50-50B6-4988-B7CD-3692C4A79545}" type="datetimeFigureOut">
              <a:rPr lang="en-US" smtClean="0"/>
              <a:t>12/13/2020</a:t>
            </a:fld>
            <a:endParaRPr lang="en-US"/>
          </a:p>
        </p:txBody>
      </p:sp>
      <p:sp>
        <p:nvSpPr>
          <p:cNvPr id="5" name="Footer Placeholder 4">
            <a:extLst>
              <a:ext uri="{FF2B5EF4-FFF2-40B4-BE49-F238E27FC236}">
                <a16:creationId xmlns:a16="http://schemas.microsoft.com/office/drawing/2014/main" id="{13569D02-FCFA-4A05-B8A5-AE063B8596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D4D698-8B90-4CA0-83E6-C19D836640F8}"/>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3013819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90875-C6C5-4B13-8DE9-782FA73C4D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6DFEA61-1A42-4AD4-A7DA-7E2F4ECF03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AD178B-03A1-4F44-B3B2-309C6282ED53}"/>
              </a:ext>
            </a:extLst>
          </p:cNvPr>
          <p:cNvSpPr>
            <a:spLocks noGrp="1"/>
          </p:cNvSpPr>
          <p:nvPr>
            <p:ph type="dt" sz="half" idx="10"/>
          </p:nvPr>
        </p:nvSpPr>
        <p:spPr/>
        <p:txBody>
          <a:bodyPr/>
          <a:lstStyle/>
          <a:p>
            <a:fld id="{3A955D50-50B6-4988-B7CD-3692C4A79545}" type="datetimeFigureOut">
              <a:rPr lang="en-US" smtClean="0"/>
              <a:t>12/13/2020</a:t>
            </a:fld>
            <a:endParaRPr lang="en-US"/>
          </a:p>
        </p:txBody>
      </p:sp>
      <p:sp>
        <p:nvSpPr>
          <p:cNvPr id="5" name="Footer Placeholder 4">
            <a:extLst>
              <a:ext uri="{FF2B5EF4-FFF2-40B4-BE49-F238E27FC236}">
                <a16:creationId xmlns:a16="http://schemas.microsoft.com/office/drawing/2014/main" id="{29F5434A-EF69-4FE1-99B8-61D2E71511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604609-9F0C-40B9-9D34-F88082611AA3}"/>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759040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2EA8B8-9B57-4D91-BE85-7B551EF4FF1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9F1F97E-E5D6-46C3-A028-50213DC4A1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01F864-158C-4035-8AB6-F07562A9B5DC}"/>
              </a:ext>
            </a:extLst>
          </p:cNvPr>
          <p:cNvSpPr>
            <a:spLocks noGrp="1"/>
          </p:cNvSpPr>
          <p:nvPr>
            <p:ph type="dt" sz="half" idx="10"/>
          </p:nvPr>
        </p:nvSpPr>
        <p:spPr/>
        <p:txBody>
          <a:bodyPr/>
          <a:lstStyle/>
          <a:p>
            <a:fld id="{3A955D50-50B6-4988-B7CD-3692C4A79545}" type="datetimeFigureOut">
              <a:rPr lang="en-US" smtClean="0"/>
              <a:t>12/13/2020</a:t>
            </a:fld>
            <a:endParaRPr lang="en-US"/>
          </a:p>
        </p:txBody>
      </p:sp>
      <p:sp>
        <p:nvSpPr>
          <p:cNvPr id="5" name="Footer Placeholder 4">
            <a:extLst>
              <a:ext uri="{FF2B5EF4-FFF2-40B4-BE49-F238E27FC236}">
                <a16:creationId xmlns:a16="http://schemas.microsoft.com/office/drawing/2014/main" id="{A22B0FB9-5C9F-4548-86E2-E41CE1D32E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669FB4-BC13-4C5E-B16B-D7337397F737}"/>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2548591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with Image">
    <p:spTree>
      <p:nvGrpSpPr>
        <p:cNvPr id="1" name=""/>
        <p:cNvGrpSpPr/>
        <p:nvPr/>
      </p:nvGrpSpPr>
      <p:grpSpPr>
        <a:xfrm>
          <a:off x="0" y="0"/>
          <a:ext cx="0" cy="0"/>
          <a:chOff x="0" y="0"/>
          <a:chExt cx="0" cy="0"/>
        </a:xfrm>
      </p:grpSpPr>
      <p:grpSp>
        <p:nvGrpSpPr>
          <p:cNvPr id="25" name="Graphic 23">
            <a:extLst>
              <a:ext uri="{FF2B5EF4-FFF2-40B4-BE49-F238E27FC236}">
                <a16:creationId xmlns:a16="http://schemas.microsoft.com/office/drawing/2014/main" id="{47C3B2E9-ECBE-41AD-AEEB-38E82FC382A0}"/>
              </a:ext>
            </a:extLst>
          </p:cNvPr>
          <p:cNvGrpSpPr/>
          <p:nvPr/>
        </p:nvGrpSpPr>
        <p:grpSpPr>
          <a:xfrm>
            <a:off x="-12700" y="-12700"/>
            <a:ext cx="12212320" cy="6882130"/>
            <a:chOff x="-12700" y="-12700"/>
            <a:chExt cx="12212320" cy="6882130"/>
          </a:xfrm>
        </p:grpSpPr>
        <p:sp>
          <p:nvSpPr>
            <p:cNvPr id="38" name="Freeform: Shape 37">
              <a:extLst>
                <a:ext uri="{FF2B5EF4-FFF2-40B4-BE49-F238E27FC236}">
                  <a16:creationId xmlns:a16="http://schemas.microsoft.com/office/drawing/2014/main" id="{FD75D72D-60C9-4FC2-B3B6-BBC407A1E87C}"/>
                </a:ext>
              </a:extLst>
            </p:cNvPr>
            <p:cNvSpPr/>
            <p:nvPr/>
          </p:nvSpPr>
          <p:spPr>
            <a:xfrm>
              <a:off x="6134100" y="2558390"/>
              <a:ext cx="6057900" cy="2717800"/>
            </a:xfrm>
            <a:custGeom>
              <a:avLst/>
              <a:gdLst>
                <a:gd name="connsiteX0" fmla="*/ 12700 w 6057900"/>
                <a:gd name="connsiteY0" fmla="*/ 1852320 h 2717800"/>
                <a:gd name="connsiteX1" fmla="*/ 6055360 w 6057900"/>
                <a:gd name="connsiteY1" fmla="*/ 2705760 h 2717800"/>
                <a:gd name="connsiteX2" fmla="*/ 6055360 w 6057900"/>
                <a:gd name="connsiteY2" fmla="*/ 664870 h 2717800"/>
                <a:gd name="connsiteX3" fmla="*/ 486410 w 6057900"/>
                <a:gd name="connsiteY3" fmla="*/ 33680 h 2717800"/>
                <a:gd name="connsiteX4" fmla="*/ 12700 w 6057900"/>
                <a:gd name="connsiteY4" fmla="*/ 1852320 h 271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900" h="2717800">
                  <a:moveTo>
                    <a:pt x="12700" y="1852320"/>
                  </a:moveTo>
                  <a:cubicBezTo>
                    <a:pt x="12700" y="1852320"/>
                    <a:pt x="1485900" y="1508150"/>
                    <a:pt x="6055360" y="2705760"/>
                  </a:cubicBezTo>
                  <a:lnTo>
                    <a:pt x="6055360" y="664870"/>
                  </a:lnTo>
                  <a:cubicBezTo>
                    <a:pt x="2434590" y="-165710"/>
                    <a:pt x="486410" y="33680"/>
                    <a:pt x="486410" y="33680"/>
                  </a:cubicBezTo>
                  <a:lnTo>
                    <a:pt x="12700" y="1852320"/>
                  </a:lnTo>
                  <a:close/>
                </a:path>
              </a:pathLst>
            </a:custGeom>
            <a:gradFill>
              <a:gsLst>
                <a:gs pos="0">
                  <a:schemeClr val="accent2">
                    <a:alpha val="5000"/>
                  </a:schemeClr>
                </a:gs>
                <a:gs pos="100000">
                  <a:schemeClr val="accent1">
                    <a:alpha val="40000"/>
                  </a:schemeClr>
                </a:gs>
              </a:gsLst>
              <a:lin ang="1080000" scaled="0"/>
            </a:gradFill>
            <a:ln w="12700" cap="flat">
              <a:noFill/>
              <a:prstDash val="solid"/>
              <a:miter/>
            </a:ln>
          </p:spPr>
          <p:txBody>
            <a:bodyPr rtlCol="0" anchor="ctr"/>
            <a:lstStyle/>
            <a:p>
              <a:endParaRPr lang="en-US" noProof="0" dirty="0"/>
            </a:p>
          </p:txBody>
        </p:sp>
        <p:sp>
          <p:nvSpPr>
            <p:cNvPr id="40" name="Freeform: Shape 39">
              <a:extLst>
                <a:ext uri="{FF2B5EF4-FFF2-40B4-BE49-F238E27FC236}">
                  <a16:creationId xmlns:a16="http://schemas.microsoft.com/office/drawing/2014/main" id="{6DDD47AF-7D6B-4DDA-844C-9F41D60507B7}"/>
                </a:ext>
              </a:extLst>
            </p:cNvPr>
            <p:cNvSpPr/>
            <p:nvPr/>
          </p:nvSpPr>
          <p:spPr>
            <a:xfrm>
              <a:off x="5767070" y="5688330"/>
              <a:ext cx="1130300" cy="1181100"/>
            </a:xfrm>
            <a:custGeom>
              <a:avLst/>
              <a:gdLst>
                <a:gd name="connsiteX0" fmla="*/ 1127760 w 1130300"/>
                <a:gd name="connsiteY0" fmla="*/ 12700 h 1181100"/>
                <a:gd name="connsiteX1" fmla="*/ 1127760 w 1130300"/>
                <a:gd name="connsiteY1" fmla="*/ 12700 h 1181100"/>
                <a:gd name="connsiteX2" fmla="*/ 547370 w 1130300"/>
                <a:gd name="connsiteY2" fmla="*/ 491490 h 1181100"/>
                <a:gd name="connsiteX3" fmla="*/ 12700 w 1130300"/>
                <a:gd name="connsiteY3" fmla="*/ 1169670 h 1181100"/>
                <a:gd name="connsiteX4" fmla="*/ 435610 w 1130300"/>
                <a:gd name="connsiteY4" fmla="*/ 1169670 h 1181100"/>
                <a:gd name="connsiteX5" fmla="*/ 835660 w 1130300"/>
                <a:gd name="connsiteY5" fmla="*/ 670560 h 1181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300" h="1181100">
                  <a:moveTo>
                    <a:pt x="1127760" y="12700"/>
                  </a:moveTo>
                  <a:lnTo>
                    <a:pt x="1127760" y="12700"/>
                  </a:lnTo>
                  <a:lnTo>
                    <a:pt x="547370" y="491490"/>
                  </a:lnTo>
                  <a:lnTo>
                    <a:pt x="12700" y="1169670"/>
                  </a:lnTo>
                  <a:lnTo>
                    <a:pt x="435610" y="1169670"/>
                  </a:lnTo>
                  <a:lnTo>
                    <a:pt x="835660" y="670560"/>
                  </a:lnTo>
                  <a:close/>
                </a:path>
              </a:pathLst>
            </a:custGeom>
            <a:gradFill>
              <a:gsLst>
                <a:gs pos="100000">
                  <a:schemeClr val="accent3">
                    <a:alpha val="20000"/>
                  </a:schemeClr>
                </a:gs>
                <a:gs pos="0">
                  <a:schemeClr val="accent3">
                    <a:alpha val="5000"/>
                  </a:schemeClr>
                </a:gs>
              </a:gsLst>
              <a:lin ang="7440000" scaled="0"/>
            </a:gradFill>
            <a:ln w="12700" cap="flat">
              <a:noFill/>
              <a:prstDash val="solid"/>
              <a:miter/>
            </a:ln>
          </p:spPr>
          <p:txBody>
            <a:bodyPr rtlCol="0" anchor="ctr"/>
            <a:lstStyle/>
            <a:p>
              <a:endParaRPr lang="en-US" noProof="0" dirty="0"/>
            </a:p>
          </p:txBody>
        </p:sp>
        <p:sp>
          <p:nvSpPr>
            <p:cNvPr id="41" name="Freeform: Shape 40">
              <a:extLst>
                <a:ext uri="{FF2B5EF4-FFF2-40B4-BE49-F238E27FC236}">
                  <a16:creationId xmlns:a16="http://schemas.microsoft.com/office/drawing/2014/main" id="{AB869A0C-2A0A-4F44-91DF-7D2812AC06CB}"/>
                </a:ext>
              </a:extLst>
            </p:cNvPr>
            <p:cNvSpPr/>
            <p:nvPr/>
          </p:nvSpPr>
          <p:spPr>
            <a:xfrm>
              <a:off x="-12700" y="492760"/>
              <a:ext cx="2692400" cy="762000"/>
            </a:xfrm>
            <a:custGeom>
              <a:avLst/>
              <a:gdLst>
                <a:gd name="connsiteX0" fmla="*/ 12700 w 2692400"/>
                <a:gd name="connsiteY0" fmla="*/ 429260 h 762000"/>
                <a:gd name="connsiteX1" fmla="*/ 12700 w 2692400"/>
                <a:gd name="connsiteY1" fmla="*/ 759460 h 762000"/>
                <a:gd name="connsiteX2" fmla="*/ 2044700 w 2692400"/>
                <a:gd name="connsiteY2" fmla="*/ 334010 h 762000"/>
                <a:gd name="connsiteX3" fmla="*/ 2689860 w 2692400"/>
                <a:gd name="connsiteY3" fmla="*/ 12700 h 762000"/>
                <a:gd name="connsiteX4" fmla="*/ 2689860 w 2692400"/>
                <a:gd name="connsiteY4" fmla="*/ 12700 h 762000"/>
                <a:gd name="connsiteX5" fmla="*/ 1936750 w 2692400"/>
                <a:gd name="connsiteY5" fmla="*/ 127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762000">
                  <a:moveTo>
                    <a:pt x="12700" y="429260"/>
                  </a:moveTo>
                  <a:lnTo>
                    <a:pt x="12700" y="759460"/>
                  </a:lnTo>
                  <a:lnTo>
                    <a:pt x="2044700" y="334010"/>
                  </a:lnTo>
                  <a:lnTo>
                    <a:pt x="2689860" y="12700"/>
                  </a:lnTo>
                  <a:lnTo>
                    <a:pt x="2689860" y="12700"/>
                  </a:lnTo>
                  <a:lnTo>
                    <a:pt x="1936750" y="12700"/>
                  </a:lnTo>
                  <a:close/>
                </a:path>
              </a:pathLst>
            </a:custGeom>
            <a:gradFill>
              <a:gsLst>
                <a:gs pos="100000">
                  <a:schemeClr val="tx2">
                    <a:alpha val="20000"/>
                  </a:schemeClr>
                </a:gs>
                <a:gs pos="0">
                  <a:schemeClr val="tx2">
                    <a:alpha val="5000"/>
                  </a:schemeClr>
                </a:gs>
              </a:gsLst>
              <a:lin ang="9840000" scaled="0"/>
            </a:gradFill>
            <a:ln w="12700" cap="flat">
              <a:noFill/>
              <a:prstDash val="solid"/>
              <a:miter/>
            </a:ln>
          </p:spPr>
          <p:txBody>
            <a:bodyPr rtlCol="0" anchor="ctr"/>
            <a:lstStyle/>
            <a:p>
              <a:endParaRPr lang="en-US" noProof="0" dirty="0"/>
            </a:p>
          </p:txBody>
        </p:sp>
        <p:sp>
          <p:nvSpPr>
            <p:cNvPr id="36" name="Freeform: Shape 35">
              <a:extLst>
                <a:ext uri="{FF2B5EF4-FFF2-40B4-BE49-F238E27FC236}">
                  <a16:creationId xmlns:a16="http://schemas.microsoft.com/office/drawing/2014/main" id="{863DDEEC-D329-48E8-AB64-F011639C386A}"/>
                </a:ext>
              </a:extLst>
            </p:cNvPr>
            <p:cNvSpPr/>
            <p:nvPr/>
          </p:nvSpPr>
          <p:spPr>
            <a:xfrm>
              <a:off x="7642860" y="-12700"/>
              <a:ext cx="1282700" cy="1231900"/>
            </a:xfrm>
            <a:custGeom>
              <a:avLst/>
              <a:gdLst>
                <a:gd name="connsiteX0" fmla="*/ 12700 w 1282700"/>
                <a:gd name="connsiteY0" fmla="*/ 1226820 h 1231900"/>
                <a:gd name="connsiteX1" fmla="*/ 613410 w 1282700"/>
                <a:gd name="connsiteY1" fmla="*/ 773430 h 1231900"/>
                <a:gd name="connsiteX2" fmla="*/ 1270000 w 1282700"/>
                <a:gd name="connsiteY2" fmla="*/ 12700 h 1231900"/>
                <a:gd name="connsiteX3" fmla="*/ 831850 w 1282700"/>
                <a:gd name="connsiteY3" fmla="*/ 12700 h 1231900"/>
                <a:gd name="connsiteX4" fmla="*/ 334010 w 1282700"/>
                <a:gd name="connsiteY4" fmla="*/ 581660 h 123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2700" h="1231900">
                  <a:moveTo>
                    <a:pt x="12700" y="1226820"/>
                  </a:moveTo>
                  <a:lnTo>
                    <a:pt x="613410" y="773430"/>
                  </a:lnTo>
                  <a:lnTo>
                    <a:pt x="1270000" y="12700"/>
                  </a:lnTo>
                  <a:lnTo>
                    <a:pt x="831850" y="12700"/>
                  </a:lnTo>
                  <a:lnTo>
                    <a:pt x="334010" y="581660"/>
                  </a:lnTo>
                  <a:close/>
                </a:path>
              </a:pathLst>
            </a:custGeom>
            <a:gradFill>
              <a:gsLst>
                <a:gs pos="100000">
                  <a:schemeClr val="bg2">
                    <a:alpha val="20000"/>
                  </a:schemeClr>
                </a:gs>
                <a:gs pos="0">
                  <a:schemeClr val="bg2">
                    <a:alpha val="5000"/>
                  </a:schemeClr>
                </a:gs>
              </a:gsLst>
              <a:lin ang="3120000" scaled="0"/>
            </a:gradFill>
            <a:ln w="12700" cap="flat">
              <a:noFill/>
              <a:prstDash val="solid"/>
              <a:miter/>
            </a:ln>
          </p:spPr>
          <p:txBody>
            <a:bodyPr rtlCol="0" anchor="ctr"/>
            <a:lstStyle/>
            <a:p>
              <a:endParaRPr lang="en-US" noProof="0" dirty="0"/>
            </a:p>
          </p:txBody>
        </p:sp>
        <p:sp>
          <p:nvSpPr>
            <p:cNvPr id="37" name="Freeform: Shape 36">
              <a:extLst>
                <a:ext uri="{FF2B5EF4-FFF2-40B4-BE49-F238E27FC236}">
                  <a16:creationId xmlns:a16="http://schemas.microsoft.com/office/drawing/2014/main" id="{B7B80AAE-AECF-4ED8-AF96-F4934E33F6FD}"/>
                </a:ext>
              </a:extLst>
            </p:cNvPr>
            <p:cNvSpPr/>
            <p:nvPr/>
          </p:nvSpPr>
          <p:spPr>
            <a:xfrm>
              <a:off x="8820150" y="-12700"/>
              <a:ext cx="2349500" cy="1943100"/>
            </a:xfrm>
            <a:custGeom>
              <a:avLst/>
              <a:gdLst>
                <a:gd name="connsiteX0" fmla="*/ 12700 w 2349500"/>
                <a:gd name="connsiteY0" fmla="*/ 1560830 h 1943100"/>
                <a:gd name="connsiteX1" fmla="*/ 1536700 w 2349500"/>
                <a:gd name="connsiteY1" fmla="*/ 1941830 h 1943100"/>
                <a:gd name="connsiteX2" fmla="*/ 2346960 w 2349500"/>
                <a:gd name="connsiteY2" fmla="*/ 68580 h 1943100"/>
                <a:gd name="connsiteX3" fmla="*/ 1965960 w 2349500"/>
                <a:gd name="connsiteY3" fmla="*/ 12700 h 1943100"/>
                <a:gd name="connsiteX4" fmla="*/ 939800 w 2349500"/>
                <a:gd name="connsiteY4" fmla="*/ 12700 h 1943100"/>
                <a:gd name="connsiteX5" fmla="*/ 12700 w 2349500"/>
                <a:gd name="connsiteY5" fmla="*/ 1560830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9500" h="1943100">
                  <a:moveTo>
                    <a:pt x="12700" y="1560830"/>
                  </a:moveTo>
                  <a:cubicBezTo>
                    <a:pt x="12700" y="1560830"/>
                    <a:pt x="1094740" y="1871980"/>
                    <a:pt x="1536700" y="1941830"/>
                  </a:cubicBezTo>
                  <a:cubicBezTo>
                    <a:pt x="2020570" y="1625600"/>
                    <a:pt x="2346960" y="68580"/>
                    <a:pt x="2346960" y="68580"/>
                  </a:cubicBezTo>
                  <a:cubicBezTo>
                    <a:pt x="2346960" y="68580"/>
                    <a:pt x="2222500" y="40640"/>
                    <a:pt x="1965960" y="12700"/>
                  </a:cubicBezTo>
                  <a:lnTo>
                    <a:pt x="939800" y="12700"/>
                  </a:lnTo>
                  <a:cubicBezTo>
                    <a:pt x="664210" y="1154430"/>
                    <a:pt x="12700" y="1560830"/>
                    <a:pt x="12700" y="1560830"/>
                  </a:cubicBezTo>
                  <a:close/>
                </a:path>
              </a:pathLst>
            </a:custGeom>
            <a:gradFill>
              <a:gsLst>
                <a:gs pos="0">
                  <a:schemeClr val="accent3">
                    <a:alpha val="40000"/>
                  </a:schemeClr>
                </a:gs>
                <a:gs pos="100000">
                  <a:schemeClr val="accent3">
                    <a:alpha val="5000"/>
                  </a:schemeClr>
                </a:gs>
              </a:gsLst>
              <a:lin ang="5940000" scaled="0"/>
            </a:gradFill>
            <a:ln w="12700" cap="flat">
              <a:noFill/>
              <a:prstDash val="solid"/>
              <a:miter/>
            </a:ln>
          </p:spPr>
          <p:txBody>
            <a:bodyPr rtlCol="0" anchor="ctr"/>
            <a:lstStyle/>
            <a:p>
              <a:endParaRPr lang="en-US" noProof="0" dirty="0"/>
            </a:p>
          </p:txBody>
        </p:sp>
        <p:sp>
          <p:nvSpPr>
            <p:cNvPr id="39" name="Freeform: Shape 38">
              <a:extLst>
                <a:ext uri="{FF2B5EF4-FFF2-40B4-BE49-F238E27FC236}">
                  <a16:creationId xmlns:a16="http://schemas.microsoft.com/office/drawing/2014/main" id="{DC335455-9900-4BAE-AB3E-1CA284A4BA15}"/>
                </a:ext>
              </a:extLst>
            </p:cNvPr>
            <p:cNvSpPr/>
            <p:nvPr/>
          </p:nvSpPr>
          <p:spPr>
            <a:xfrm>
              <a:off x="7265670" y="5240886"/>
              <a:ext cx="4927600" cy="1193800"/>
            </a:xfrm>
            <a:custGeom>
              <a:avLst/>
              <a:gdLst>
                <a:gd name="connsiteX0" fmla="*/ 204470 w 4927600"/>
                <a:gd name="connsiteY0" fmla="*/ 13105 h 1193800"/>
                <a:gd name="connsiteX1" fmla="*/ 12700 w 4927600"/>
                <a:gd name="connsiteY1" fmla="*/ 786535 h 1193800"/>
                <a:gd name="connsiteX2" fmla="*/ 4923790 w 4927600"/>
                <a:gd name="connsiteY2" fmla="*/ 1181505 h 1193800"/>
                <a:gd name="connsiteX3" fmla="*/ 4923790 w 4927600"/>
                <a:gd name="connsiteY3" fmla="*/ 366164 h 1193800"/>
                <a:gd name="connsiteX4" fmla="*/ 204470 w 4927600"/>
                <a:gd name="connsiteY4" fmla="*/ 13105 h 1193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7600" h="1193800">
                  <a:moveTo>
                    <a:pt x="204470" y="13105"/>
                  </a:moveTo>
                  <a:lnTo>
                    <a:pt x="12700" y="786535"/>
                  </a:lnTo>
                  <a:cubicBezTo>
                    <a:pt x="12700" y="786535"/>
                    <a:pt x="2622550" y="715414"/>
                    <a:pt x="4923790" y="1181505"/>
                  </a:cubicBezTo>
                  <a:lnTo>
                    <a:pt x="4923790" y="366164"/>
                  </a:lnTo>
                  <a:cubicBezTo>
                    <a:pt x="2410461" y="-13565"/>
                    <a:pt x="204470" y="13105"/>
                    <a:pt x="204470" y="13105"/>
                  </a:cubicBezTo>
                  <a:close/>
                </a:path>
              </a:pathLst>
            </a:custGeom>
            <a:gradFill>
              <a:gsLst>
                <a:gs pos="100000">
                  <a:schemeClr val="tx2">
                    <a:alpha val="40000"/>
                  </a:schemeClr>
                </a:gs>
                <a:gs pos="0">
                  <a:schemeClr val="tx2">
                    <a:alpha val="5000"/>
                  </a:schemeClr>
                </a:gs>
              </a:gsLst>
              <a:lin ang="900000" scaled="0"/>
            </a:gradFill>
            <a:ln w="12700" cap="flat">
              <a:noFill/>
              <a:prstDash val="solid"/>
              <a:miter/>
            </a:ln>
          </p:spPr>
          <p:txBody>
            <a:bodyPr rtlCol="0" anchor="ctr"/>
            <a:lstStyle/>
            <a:p>
              <a:endParaRPr lang="en-US" noProof="0" dirty="0"/>
            </a:p>
          </p:txBody>
        </p:sp>
        <p:sp>
          <p:nvSpPr>
            <p:cNvPr id="26" name="Freeform: Shape 25">
              <a:extLst>
                <a:ext uri="{FF2B5EF4-FFF2-40B4-BE49-F238E27FC236}">
                  <a16:creationId xmlns:a16="http://schemas.microsoft.com/office/drawing/2014/main" id="{7997994A-3EFC-4653-B5D9-345ADEF9A1E8}"/>
                </a:ext>
              </a:extLst>
            </p:cNvPr>
            <p:cNvSpPr/>
            <p:nvPr/>
          </p:nvSpPr>
          <p:spPr>
            <a:xfrm>
              <a:off x="0" y="4398010"/>
              <a:ext cx="6605059" cy="2459990"/>
            </a:xfrm>
            <a:custGeom>
              <a:avLst/>
              <a:gdLst>
                <a:gd name="connsiteX0" fmla="*/ 6399530 w 6616700"/>
                <a:gd name="connsiteY0" fmla="*/ 12700 h 2476500"/>
                <a:gd name="connsiteX1" fmla="*/ 12700 w 6616700"/>
                <a:gd name="connsiteY1" fmla="*/ 1666240 h 2476500"/>
                <a:gd name="connsiteX2" fmla="*/ 12700 w 6616700"/>
                <a:gd name="connsiteY2" fmla="*/ 2472690 h 2476500"/>
                <a:gd name="connsiteX3" fmla="*/ 1996440 w 6616700"/>
                <a:gd name="connsiteY3" fmla="*/ 2472690 h 2476500"/>
                <a:gd name="connsiteX4" fmla="*/ 6606540 w 6616700"/>
                <a:gd name="connsiteY4" fmla="*/ 1192530 h 2476500"/>
                <a:gd name="connsiteX5" fmla="*/ 6399530 w 6616700"/>
                <a:gd name="connsiteY5" fmla="*/ 12700 h 247650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57391 h 2459990"/>
                <a:gd name="connsiteX5" fmla="*/ 6386830 w 6605059"/>
                <a:gd name="connsiteY5" fmla="*/ 0 h 245999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48976 h 2459990"/>
                <a:gd name="connsiteX5" fmla="*/ 6386830 w 6605059"/>
                <a:gd name="connsiteY5" fmla="*/ 0 h 2459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5059" h="2459990">
                  <a:moveTo>
                    <a:pt x="6386830" y="0"/>
                  </a:moveTo>
                  <a:cubicBezTo>
                    <a:pt x="2965450" y="420370"/>
                    <a:pt x="524510" y="1424940"/>
                    <a:pt x="0" y="1653540"/>
                  </a:cubicBezTo>
                  <a:lnTo>
                    <a:pt x="0" y="2459990"/>
                  </a:lnTo>
                  <a:lnTo>
                    <a:pt x="1983740" y="2459990"/>
                  </a:lnTo>
                  <a:cubicBezTo>
                    <a:pt x="3195320" y="2000250"/>
                    <a:pt x="4846109" y="1442346"/>
                    <a:pt x="6605059" y="1148976"/>
                  </a:cubicBezTo>
                  <a:cubicBezTo>
                    <a:pt x="6526319" y="682886"/>
                    <a:pt x="6478270" y="457200"/>
                    <a:pt x="6386830" y="0"/>
                  </a:cubicBezTo>
                  <a:close/>
                </a:path>
              </a:pathLst>
            </a:custGeom>
            <a:gradFill>
              <a:gsLst>
                <a:gs pos="100000">
                  <a:schemeClr val="bg2">
                    <a:alpha val="40000"/>
                  </a:schemeClr>
                </a:gs>
                <a:gs pos="0">
                  <a:schemeClr val="accent5">
                    <a:alpha val="5000"/>
                  </a:schemeClr>
                </a:gs>
              </a:gsLst>
              <a:lin ang="540000" scaled="0"/>
            </a:gradFill>
            <a:ln w="1270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id="{F2CC930F-B5EF-486A-A896-75D6B8DDAD09}"/>
                </a:ext>
              </a:extLst>
            </p:cNvPr>
            <p:cNvSpPr/>
            <p:nvPr/>
          </p:nvSpPr>
          <p:spPr>
            <a:xfrm>
              <a:off x="-12700" y="741680"/>
              <a:ext cx="6629400" cy="5981700"/>
            </a:xfrm>
            <a:custGeom>
              <a:avLst/>
              <a:gdLst>
                <a:gd name="connsiteX0" fmla="*/ 5783580 w 6629400"/>
                <a:gd name="connsiteY0" fmla="*/ 12700 h 5981700"/>
                <a:gd name="connsiteX1" fmla="*/ 12700 w 6629400"/>
                <a:gd name="connsiteY1" fmla="*/ 1029970 h 5981700"/>
                <a:gd name="connsiteX2" fmla="*/ 12700 w 6629400"/>
                <a:gd name="connsiteY2" fmla="*/ 5971540 h 5981700"/>
                <a:gd name="connsiteX3" fmla="*/ 6620510 w 6629400"/>
                <a:gd name="connsiteY3" fmla="*/ 4806950 h 5981700"/>
              </a:gdLst>
              <a:ahLst/>
              <a:cxnLst>
                <a:cxn ang="0">
                  <a:pos x="connsiteX0" y="connsiteY0"/>
                </a:cxn>
                <a:cxn ang="0">
                  <a:pos x="connsiteX1" y="connsiteY1"/>
                </a:cxn>
                <a:cxn ang="0">
                  <a:pos x="connsiteX2" y="connsiteY2"/>
                </a:cxn>
                <a:cxn ang="0">
                  <a:pos x="connsiteX3" y="connsiteY3"/>
                </a:cxn>
              </a:cxnLst>
              <a:rect l="l" t="t" r="r" b="b"/>
              <a:pathLst>
                <a:path w="6629400" h="5981700">
                  <a:moveTo>
                    <a:pt x="5783580" y="12700"/>
                  </a:moveTo>
                  <a:lnTo>
                    <a:pt x="12700" y="1029970"/>
                  </a:lnTo>
                  <a:lnTo>
                    <a:pt x="12700" y="5971540"/>
                  </a:lnTo>
                  <a:lnTo>
                    <a:pt x="6620510" y="4806950"/>
                  </a:lnTo>
                  <a:close/>
                </a:path>
              </a:pathLst>
            </a:custGeom>
            <a:gradFill flip="none" rotWithShape="1">
              <a:gsLst>
                <a:gs pos="0">
                  <a:schemeClr val="bg2"/>
                </a:gs>
                <a:gs pos="100000">
                  <a:schemeClr val="accent5"/>
                </a:gs>
              </a:gsLst>
              <a:lin ang="2700000" scaled="0"/>
              <a:tileRect/>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791B94BC-A2EC-4D50-B423-764E53B13BE7}"/>
                </a:ext>
              </a:extLst>
            </p:cNvPr>
            <p:cNvSpPr/>
            <p:nvPr/>
          </p:nvSpPr>
          <p:spPr>
            <a:xfrm>
              <a:off x="7533640" y="-12700"/>
              <a:ext cx="1676400" cy="1549400"/>
            </a:xfrm>
            <a:custGeom>
              <a:avLst/>
              <a:gdLst>
                <a:gd name="connsiteX0" fmla="*/ 1123950 w 1676400"/>
                <a:gd name="connsiteY0" fmla="*/ 12700 h 1549400"/>
                <a:gd name="connsiteX1" fmla="*/ 12700 w 1676400"/>
                <a:gd name="connsiteY1" fmla="*/ 1268730 h 1549400"/>
                <a:gd name="connsiteX2" fmla="*/ 320040 w 1676400"/>
                <a:gd name="connsiteY2" fmla="*/ 1541780 h 1549400"/>
                <a:gd name="connsiteX3" fmla="*/ 1672590 w 1676400"/>
                <a:gd name="connsiteY3" fmla="*/ 12700 h 1549400"/>
              </a:gdLst>
              <a:ahLst/>
              <a:cxnLst>
                <a:cxn ang="0">
                  <a:pos x="connsiteX0" y="connsiteY0"/>
                </a:cxn>
                <a:cxn ang="0">
                  <a:pos x="connsiteX1" y="connsiteY1"/>
                </a:cxn>
                <a:cxn ang="0">
                  <a:pos x="connsiteX2" y="connsiteY2"/>
                </a:cxn>
                <a:cxn ang="0">
                  <a:pos x="connsiteX3" y="connsiteY3"/>
                </a:cxn>
              </a:cxnLst>
              <a:rect l="l" t="t" r="r" b="b"/>
              <a:pathLst>
                <a:path w="1676400" h="1549400">
                  <a:moveTo>
                    <a:pt x="1123950" y="12700"/>
                  </a:moveTo>
                  <a:lnTo>
                    <a:pt x="12700" y="1268730"/>
                  </a:lnTo>
                  <a:lnTo>
                    <a:pt x="320040" y="1541780"/>
                  </a:lnTo>
                  <a:lnTo>
                    <a:pt x="1672590" y="12700"/>
                  </a:lnTo>
                  <a:close/>
                </a:path>
              </a:pathLst>
            </a:custGeom>
            <a:blipFill>
              <a:blip r:embed="rId2"/>
              <a:srcRect/>
              <a:stretch>
                <a:fillRect l="8684" t="-98206" r="-65455" b="7644"/>
              </a:stretch>
            </a:blipFill>
            <a:ln w="12700"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5D578B85-2A30-4840-8B68-DDDE2A2DF6B6}"/>
                </a:ext>
              </a:extLst>
            </p:cNvPr>
            <p:cNvSpPr/>
            <p:nvPr/>
          </p:nvSpPr>
          <p:spPr>
            <a:xfrm>
              <a:off x="-12700" y="431800"/>
              <a:ext cx="2921000" cy="1041400"/>
            </a:xfrm>
            <a:custGeom>
              <a:avLst/>
              <a:gdLst>
                <a:gd name="connsiteX0" fmla="*/ 12700 w 2921000"/>
                <a:gd name="connsiteY0" fmla="*/ 1031240 h 1041400"/>
                <a:gd name="connsiteX1" fmla="*/ 2912110 w 2921000"/>
                <a:gd name="connsiteY1" fmla="*/ 415290 h 1041400"/>
                <a:gd name="connsiteX2" fmla="*/ 2827020 w 2921000"/>
                <a:gd name="connsiteY2" fmla="*/ 12700 h 1041400"/>
                <a:gd name="connsiteX3" fmla="*/ 12700 w 2921000"/>
                <a:gd name="connsiteY3" fmla="*/ 610870 h 1041400"/>
              </a:gdLst>
              <a:ahLst/>
              <a:cxnLst>
                <a:cxn ang="0">
                  <a:pos x="connsiteX0" y="connsiteY0"/>
                </a:cxn>
                <a:cxn ang="0">
                  <a:pos x="connsiteX1" y="connsiteY1"/>
                </a:cxn>
                <a:cxn ang="0">
                  <a:pos x="connsiteX2" y="connsiteY2"/>
                </a:cxn>
                <a:cxn ang="0">
                  <a:pos x="connsiteX3" y="connsiteY3"/>
                </a:cxn>
              </a:cxnLst>
              <a:rect l="l" t="t" r="r" b="b"/>
              <a:pathLst>
                <a:path w="2921000" h="1041400">
                  <a:moveTo>
                    <a:pt x="12700" y="1031240"/>
                  </a:moveTo>
                  <a:lnTo>
                    <a:pt x="2912110" y="415290"/>
                  </a:lnTo>
                  <a:lnTo>
                    <a:pt x="2827020" y="12700"/>
                  </a:lnTo>
                  <a:lnTo>
                    <a:pt x="12700" y="610870"/>
                  </a:lnTo>
                  <a:close/>
                </a:path>
              </a:pathLst>
            </a:custGeom>
            <a:blipFill>
              <a:blip r:embed="rId3"/>
              <a:srcRect/>
              <a:stretch>
                <a:fillRect l="-32063" t="15838" r="1073" b="-15838"/>
              </a:stretch>
            </a:blipFill>
            <a:ln w="12700"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9E87D68E-7B06-4D4A-BAE3-650770DBFBE6}"/>
                </a:ext>
              </a:extLst>
            </p:cNvPr>
            <p:cNvSpPr/>
            <p:nvPr/>
          </p:nvSpPr>
          <p:spPr>
            <a:xfrm>
              <a:off x="5916930" y="5568950"/>
              <a:ext cx="1358900" cy="1295400"/>
            </a:xfrm>
            <a:custGeom>
              <a:avLst/>
              <a:gdLst>
                <a:gd name="connsiteX0" fmla="*/ 12700 w 1358900"/>
                <a:gd name="connsiteY0" fmla="*/ 1289050 h 1295400"/>
                <a:gd name="connsiteX1" fmla="*/ 538480 w 1358900"/>
                <a:gd name="connsiteY1" fmla="*/ 1289050 h 1295400"/>
                <a:gd name="connsiteX2" fmla="*/ 1350010 w 1358900"/>
                <a:gd name="connsiteY2" fmla="*/ 269240 h 1295400"/>
                <a:gd name="connsiteX3" fmla="*/ 1028700 w 1358900"/>
                <a:gd name="connsiteY3" fmla="*/ 12700 h 1295400"/>
              </a:gdLst>
              <a:ahLst/>
              <a:cxnLst>
                <a:cxn ang="0">
                  <a:pos x="connsiteX0" y="connsiteY0"/>
                </a:cxn>
                <a:cxn ang="0">
                  <a:pos x="connsiteX1" y="connsiteY1"/>
                </a:cxn>
                <a:cxn ang="0">
                  <a:pos x="connsiteX2" y="connsiteY2"/>
                </a:cxn>
                <a:cxn ang="0">
                  <a:pos x="connsiteX3" y="connsiteY3"/>
                </a:cxn>
              </a:cxnLst>
              <a:rect l="l" t="t" r="r" b="b"/>
              <a:pathLst>
                <a:path w="1358900" h="1295400">
                  <a:moveTo>
                    <a:pt x="12700" y="1289050"/>
                  </a:moveTo>
                  <a:lnTo>
                    <a:pt x="538480" y="1289050"/>
                  </a:lnTo>
                  <a:lnTo>
                    <a:pt x="1350010" y="269240"/>
                  </a:lnTo>
                  <a:lnTo>
                    <a:pt x="1028700" y="12700"/>
                  </a:lnTo>
                  <a:close/>
                </a:path>
              </a:pathLst>
            </a:custGeom>
            <a:blipFill>
              <a:blip r:embed="rId4"/>
              <a:srcRect/>
              <a:stretch>
                <a:fillRect l="-121206" t="11183" r="13010" b="-182361"/>
              </a:stretch>
            </a:blipFill>
            <a:ln w="12700" cap="flat">
              <a:noFill/>
              <a:prstDash val="solid"/>
              <a:miter/>
            </a:ln>
          </p:spPr>
          <p:txBody>
            <a:bodyPr rtlCol="0" anchor="ctr"/>
            <a:lstStyle/>
            <a:p>
              <a:endParaRPr lang="en-US" noProof="0" dirty="0"/>
            </a:p>
          </p:txBody>
        </p:sp>
        <p:sp>
          <p:nvSpPr>
            <p:cNvPr id="31" name="Freeform: Shape 30">
              <a:extLst>
                <a:ext uri="{FF2B5EF4-FFF2-40B4-BE49-F238E27FC236}">
                  <a16:creationId xmlns:a16="http://schemas.microsoft.com/office/drawing/2014/main" id="{70744E0D-4320-4203-ABA0-DC9D0B329E16}"/>
                </a:ext>
              </a:extLst>
            </p:cNvPr>
            <p:cNvSpPr/>
            <p:nvPr/>
          </p:nvSpPr>
          <p:spPr>
            <a:xfrm>
              <a:off x="7754620" y="4657090"/>
              <a:ext cx="4445000" cy="1765300"/>
            </a:xfrm>
            <a:custGeom>
              <a:avLst/>
              <a:gdLst>
                <a:gd name="connsiteX0" fmla="*/ 187961 w 4445000"/>
                <a:gd name="connsiteY0" fmla="*/ 12700 h 1765300"/>
                <a:gd name="connsiteX1" fmla="*/ 12700 w 4445000"/>
                <a:gd name="connsiteY1" fmla="*/ 859790 h 1765300"/>
                <a:gd name="connsiteX2" fmla="*/ 4434840 w 4445000"/>
                <a:gd name="connsiteY2" fmla="*/ 1753870 h 1765300"/>
                <a:gd name="connsiteX3" fmla="*/ 4434840 w 4445000"/>
                <a:gd name="connsiteY3" fmla="*/ 871220 h 1765300"/>
              </a:gdLst>
              <a:ahLst/>
              <a:cxnLst>
                <a:cxn ang="0">
                  <a:pos x="connsiteX0" y="connsiteY0"/>
                </a:cxn>
                <a:cxn ang="0">
                  <a:pos x="connsiteX1" y="connsiteY1"/>
                </a:cxn>
                <a:cxn ang="0">
                  <a:pos x="connsiteX2" y="connsiteY2"/>
                </a:cxn>
                <a:cxn ang="0">
                  <a:pos x="connsiteX3" y="connsiteY3"/>
                </a:cxn>
              </a:cxnLst>
              <a:rect l="l" t="t" r="r" b="b"/>
              <a:pathLst>
                <a:path w="4445000" h="1765300">
                  <a:moveTo>
                    <a:pt x="187961" y="12700"/>
                  </a:moveTo>
                  <a:lnTo>
                    <a:pt x="12700" y="859790"/>
                  </a:lnTo>
                  <a:lnTo>
                    <a:pt x="4434840" y="1753870"/>
                  </a:lnTo>
                  <a:lnTo>
                    <a:pt x="4434840" y="871220"/>
                  </a:lnTo>
                  <a:close/>
                </a:path>
              </a:pathLst>
            </a:custGeom>
            <a:gradFill>
              <a:gsLst>
                <a:gs pos="100000">
                  <a:schemeClr val="tx1"/>
                </a:gs>
                <a:gs pos="0">
                  <a:schemeClr val="tx2"/>
                </a:gs>
              </a:gsLst>
              <a:lin ang="900000" scaled="0"/>
            </a:gradFill>
            <a:ln w="12700" cap="flat">
              <a:noFill/>
              <a:prstDash val="solid"/>
              <a:miter/>
            </a:ln>
          </p:spPr>
          <p:txBody>
            <a:bodyPr rtlCol="0" anchor="ctr"/>
            <a:lstStyle/>
            <a:p>
              <a:endParaRPr lang="en-US" noProof="0" dirty="0"/>
            </a:p>
          </p:txBody>
        </p:sp>
        <p:sp>
          <p:nvSpPr>
            <p:cNvPr id="32" name="Freeform: Shape 31">
              <a:extLst>
                <a:ext uri="{FF2B5EF4-FFF2-40B4-BE49-F238E27FC236}">
                  <a16:creationId xmlns:a16="http://schemas.microsoft.com/office/drawing/2014/main" id="{388CFBA9-D870-41CC-A059-97970304A115}"/>
                </a:ext>
              </a:extLst>
            </p:cNvPr>
            <p:cNvSpPr/>
            <p:nvPr/>
          </p:nvSpPr>
          <p:spPr>
            <a:xfrm>
              <a:off x="6718300" y="1951990"/>
              <a:ext cx="5473700" cy="3289300"/>
            </a:xfrm>
            <a:custGeom>
              <a:avLst/>
              <a:gdLst>
                <a:gd name="connsiteX0" fmla="*/ 5471160 w 5473700"/>
                <a:gd name="connsiteY0" fmla="*/ 1239520 h 3289300"/>
                <a:gd name="connsiteX1" fmla="*/ 513080 w 5473700"/>
                <a:gd name="connsiteY1" fmla="*/ 12700 h 3289300"/>
                <a:gd name="connsiteX2" fmla="*/ 12700 w 5473700"/>
                <a:gd name="connsiteY2" fmla="*/ 1934210 h 3289300"/>
                <a:gd name="connsiteX3" fmla="*/ 5471160 w 5473700"/>
                <a:gd name="connsiteY3" fmla="*/ 3285490 h 3289300"/>
              </a:gdLst>
              <a:ahLst/>
              <a:cxnLst>
                <a:cxn ang="0">
                  <a:pos x="connsiteX0" y="connsiteY0"/>
                </a:cxn>
                <a:cxn ang="0">
                  <a:pos x="connsiteX1" y="connsiteY1"/>
                </a:cxn>
                <a:cxn ang="0">
                  <a:pos x="connsiteX2" y="connsiteY2"/>
                </a:cxn>
                <a:cxn ang="0">
                  <a:pos x="connsiteX3" y="connsiteY3"/>
                </a:cxn>
              </a:cxnLst>
              <a:rect l="l" t="t" r="r" b="b"/>
              <a:pathLst>
                <a:path w="5473700" h="3289300">
                  <a:moveTo>
                    <a:pt x="5471160" y="1239520"/>
                  </a:moveTo>
                  <a:lnTo>
                    <a:pt x="513080" y="12700"/>
                  </a:lnTo>
                  <a:lnTo>
                    <a:pt x="12700" y="1934210"/>
                  </a:lnTo>
                  <a:lnTo>
                    <a:pt x="5471160" y="3285490"/>
                  </a:lnTo>
                  <a:close/>
                </a:path>
              </a:pathLst>
            </a:custGeom>
            <a:gradFill>
              <a:gsLst>
                <a:gs pos="100000">
                  <a:schemeClr val="accent2"/>
                </a:gs>
                <a:gs pos="0">
                  <a:schemeClr val="accent1"/>
                </a:gs>
              </a:gsLst>
              <a:lin ang="10440000" scaled="0"/>
            </a:gradFill>
            <a:ln w="12700"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6A242F88-3014-41DD-BA5C-BEE53C5FBC5C}"/>
                </a:ext>
              </a:extLst>
            </p:cNvPr>
            <p:cNvSpPr/>
            <p:nvPr/>
          </p:nvSpPr>
          <p:spPr>
            <a:xfrm>
              <a:off x="-12700" y="1065530"/>
              <a:ext cx="6286500" cy="5397500"/>
            </a:xfrm>
            <a:custGeom>
              <a:avLst/>
              <a:gdLst>
                <a:gd name="connsiteX0" fmla="*/ 12700 w 6286500"/>
                <a:gd name="connsiteY0" fmla="*/ 1008380 h 5397500"/>
                <a:gd name="connsiteX1" fmla="*/ 12700 w 6286500"/>
                <a:gd name="connsiteY1" fmla="*/ 1046480 h 5397500"/>
                <a:gd name="connsiteX2" fmla="*/ 5509260 w 6286500"/>
                <a:gd name="connsiteY2" fmla="*/ 57150 h 5397500"/>
                <a:gd name="connsiteX3" fmla="*/ 6238240 w 6286500"/>
                <a:gd name="connsiteY3" fmla="*/ 4236720 h 5397500"/>
                <a:gd name="connsiteX4" fmla="*/ 12700 w 6286500"/>
                <a:gd name="connsiteY4" fmla="*/ 5356860 h 5397500"/>
                <a:gd name="connsiteX5" fmla="*/ 12700 w 6286500"/>
                <a:gd name="connsiteY5" fmla="*/ 5394960 h 5397500"/>
                <a:gd name="connsiteX6" fmla="*/ 6263640 w 6286500"/>
                <a:gd name="connsiteY6" fmla="*/ 4271010 h 5397500"/>
                <a:gd name="connsiteX7" fmla="*/ 6282690 w 6286500"/>
                <a:gd name="connsiteY7" fmla="*/ 4267200 h 5397500"/>
                <a:gd name="connsiteX8" fmla="*/ 5541010 w 6286500"/>
                <a:gd name="connsiteY8" fmla="*/ 12700 h 539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6500" h="5397500">
                  <a:moveTo>
                    <a:pt x="12700" y="1008380"/>
                  </a:moveTo>
                  <a:lnTo>
                    <a:pt x="12700" y="1046480"/>
                  </a:lnTo>
                  <a:lnTo>
                    <a:pt x="5509260" y="57150"/>
                  </a:lnTo>
                  <a:lnTo>
                    <a:pt x="6238240" y="4236720"/>
                  </a:lnTo>
                  <a:lnTo>
                    <a:pt x="12700" y="5356860"/>
                  </a:lnTo>
                  <a:lnTo>
                    <a:pt x="12700" y="5394960"/>
                  </a:lnTo>
                  <a:lnTo>
                    <a:pt x="6263640" y="4271010"/>
                  </a:lnTo>
                  <a:lnTo>
                    <a:pt x="6282690" y="4267200"/>
                  </a:lnTo>
                  <a:lnTo>
                    <a:pt x="5541010" y="12700"/>
                  </a:lnTo>
                  <a:close/>
                </a:path>
              </a:pathLst>
            </a:custGeom>
            <a:solidFill>
              <a:schemeClr val="bg1"/>
            </a:solidFill>
            <a:ln w="12700" cap="flat">
              <a:noFill/>
              <a:prstDash val="solid"/>
              <a:miter/>
            </a:ln>
          </p:spPr>
          <p:txBody>
            <a:bodyPr rtlCol="0" anchor="ctr"/>
            <a:lstStyle/>
            <a:p>
              <a:endParaRPr lang="en-US" noProof="0" dirty="0"/>
            </a:p>
          </p:txBody>
        </p:sp>
        <p:sp>
          <p:nvSpPr>
            <p:cNvPr id="35" name="Freeform: Shape 34">
              <a:extLst>
                <a:ext uri="{FF2B5EF4-FFF2-40B4-BE49-F238E27FC236}">
                  <a16:creationId xmlns:a16="http://schemas.microsoft.com/office/drawing/2014/main" id="{0253D3E1-4DA1-48D6-AC1F-7C97914E3B63}"/>
                </a:ext>
              </a:extLst>
            </p:cNvPr>
            <p:cNvSpPr/>
            <p:nvPr/>
          </p:nvSpPr>
          <p:spPr>
            <a:xfrm>
              <a:off x="9467850" y="-12700"/>
              <a:ext cx="1727200" cy="1714500"/>
            </a:xfrm>
            <a:custGeom>
              <a:avLst/>
              <a:gdLst>
                <a:gd name="connsiteX0" fmla="*/ 1355090 w 1727200"/>
                <a:gd name="connsiteY0" fmla="*/ 1706880 h 1714500"/>
                <a:gd name="connsiteX1" fmla="*/ 1719580 w 1727200"/>
                <a:gd name="connsiteY1" fmla="*/ 12700 h 1714500"/>
                <a:gd name="connsiteX2" fmla="*/ 314960 w 1727200"/>
                <a:gd name="connsiteY2" fmla="*/ 12700 h 1714500"/>
                <a:gd name="connsiteX3" fmla="*/ 12700 w 1727200"/>
                <a:gd name="connsiteY3" fmla="*/ 1413510 h 1714500"/>
              </a:gdLst>
              <a:ahLst/>
              <a:cxnLst>
                <a:cxn ang="0">
                  <a:pos x="connsiteX0" y="connsiteY0"/>
                </a:cxn>
                <a:cxn ang="0">
                  <a:pos x="connsiteX1" y="connsiteY1"/>
                </a:cxn>
                <a:cxn ang="0">
                  <a:pos x="connsiteX2" y="connsiteY2"/>
                </a:cxn>
                <a:cxn ang="0">
                  <a:pos x="connsiteX3" y="connsiteY3"/>
                </a:cxn>
              </a:cxnLst>
              <a:rect l="l" t="t" r="r" b="b"/>
              <a:pathLst>
                <a:path w="1727200" h="1714500">
                  <a:moveTo>
                    <a:pt x="1355090" y="1706880"/>
                  </a:moveTo>
                  <a:lnTo>
                    <a:pt x="1719580" y="12700"/>
                  </a:lnTo>
                  <a:lnTo>
                    <a:pt x="314960" y="12700"/>
                  </a:lnTo>
                  <a:lnTo>
                    <a:pt x="12700" y="1413510"/>
                  </a:lnTo>
                  <a:close/>
                </a:path>
              </a:pathLst>
            </a:custGeom>
            <a:gradFill>
              <a:gsLst>
                <a:gs pos="100000">
                  <a:schemeClr val="accent3"/>
                </a:gs>
                <a:gs pos="0">
                  <a:schemeClr val="accent6"/>
                </a:gs>
              </a:gsLst>
              <a:lin ang="5940000" scaled="0"/>
            </a:gradFill>
            <a:ln w="12700" cap="flat">
              <a:noFill/>
              <a:prstDash val="solid"/>
              <a:miter/>
            </a:ln>
          </p:spPr>
          <p:txBody>
            <a:bodyPr rtlCol="0" anchor="ctr"/>
            <a:lstStyle/>
            <a:p>
              <a:endParaRPr lang="en-US" noProof="0" dirty="0"/>
            </a:p>
          </p:txBody>
        </p:sp>
      </p:grpSp>
      <p:sp>
        <p:nvSpPr>
          <p:cNvPr id="3" name="Subtitle 2">
            <a:extLst>
              <a:ext uri="{FF2B5EF4-FFF2-40B4-BE49-F238E27FC236}">
                <a16:creationId xmlns:a16="http://schemas.microsoft.com/office/drawing/2014/main" id="{14E79CE3-6B36-4090-99A1-F1D0E79B4276}"/>
              </a:ext>
            </a:extLst>
          </p:cNvPr>
          <p:cNvSpPr>
            <a:spLocks noGrp="1"/>
          </p:cNvSpPr>
          <p:nvPr>
            <p:ph type="subTitle" idx="1" hasCustomPrompt="1"/>
          </p:nvPr>
        </p:nvSpPr>
        <p:spPr>
          <a:xfrm rot="720000">
            <a:off x="8126323" y="5127866"/>
            <a:ext cx="3963590" cy="858767"/>
          </a:xfrm>
        </p:spPr>
        <p:txBody>
          <a:bodyPr anchor="ctr" anchorCtr="0">
            <a:norm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a:t>
            </a:r>
          </a:p>
        </p:txBody>
      </p:sp>
      <p:sp>
        <p:nvSpPr>
          <p:cNvPr id="42" name="Picture Placeholder 26">
            <a:extLst>
              <a:ext uri="{FF2B5EF4-FFF2-40B4-BE49-F238E27FC236}">
                <a16:creationId xmlns:a16="http://schemas.microsoft.com/office/drawing/2014/main" id="{C109A47C-99A8-42F1-AF6B-F5CB08E6BC97}"/>
              </a:ext>
            </a:extLst>
          </p:cNvPr>
          <p:cNvSpPr>
            <a:spLocks noGrp="1"/>
          </p:cNvSpPr>
          <p:nvPr>
            <p:ph type="pic" sz="quarter" idx="15"/>
          </p:nvPr>
        </p:nvSpPr>
        <p:spPr>
          <a:xfrm>
            <a:off x="90" y="1115082"/>
            <a:ext cx="6230657" cy="5314602"/>
          </a:xfrm>
          <a:custGeom>
            <a:avLst/>
            <a:gdLst>
              <a:gd name="connsiteX0" fmla="*/ 0 w 5738813"/>
              <a:gd name="connsiteY0" fmla="*/ 5403850 h 5403850"/>
              <a:gd name="connsiteX1" fmla="*/ 1350963 w 5738813"/>
              <a:gd name="connsiteY1" fmla="*/ 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38813"/>
              <a:gd name="connsiteY0" fmla="*/ 5403850 h 5403850"/>
              <a:gd name="connsiteX1" fmla="*/ 11560 w 5738813"/>
              <a:gd name="connsiteY1" fmla="*/ 644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46572"/>
              <a:gd name="connsiteY0" fmla="*/ 5397410 h 5397410"/>
              <a:gd name="connsiteX1" fmla="*/ 11560 w 5746572"/>
              <a:gd name="connsiteY1" fmla="*/ 0 h 5397410"/>
              <a:gd name="connsiteX2" fmla="*/ 5746572 w 5746572"/>
              <a:gd name="connsiteY2" fmla="*/ 6439 h 5397410"/>
              <a:gd name="connsiteX3" fmla="*/ 5738813 w 5746572"/>
              <a:gd name="connsiteY3" fmla="*/ 5397410 h 5397410"/>
              <a:gd name="connsiteX4" fmla="*/ 0 w 5746572"/>
              <a:gd name="connsiteY4" fmla="*/ 5397410 h 5397410"/>
              <a:gd name="connsiteX0" fmla="*/ 0 w 6092996"/>
              <a:gd name="connsiteY0" fmla="*/ 5397410 h 5397410"/>
              <a:gd name="connsiteX1" fmla="*/ 11560 w 6092996"/>
              <a:gd name="connsiteY1" fmla="*/ 0 h 5397410"/>
              <a:gd name="connsiteX2" fmla="*/ 5746572 w 6092996"/>
              <a:gd name="connsiteY2" fmla="*/ 6439 h 5397410"/>
              <a:gd name="connsiteX3" fmla="*/ 6092982 w 6092996"/>
              <a:gd name="connsiteY3" fmla="*/ 4940210 h 5397410"/>
              <a:gd name="connsiteX4" fmla="*/ 0 w 6092996"/>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408602 h 5408602"/>
              <a:gd name="connsiteX1" fmla="*/ 11560 w 6092982"/>
              <a:gd name="connsiteY1" fmla="*/ 0 h 5408602"/>
              <a:gd name="connsiteX2" fmla="*/ 5746572 w 6092982"/>
              <a:gd name="connsiteY2" fmla="*/ 6439 h 5408602"/>
              <a:gd name="connsiteX3" fmla="*/ 6092982 w 6092982"/>
              <a:gd name="connsiteY3" fmla="*/ 4940210 h 5408602"/>
              <a:gd name="connsiteX4" fmla="*/ 0 w 6092982"/>
              <a:gd name="connsiteY4" fmla="*/ 5408602 h 5408602"/>
              <a:gd name="connsiteX0" fmla="*/ 0 w 6065273"/>
              <a:gd name="connsiteY0" fmla="*/ 5408602 h 5408602"/>
              <a:gd name="connsiteX1" fmla="*/ 11560 w 6065273"/>
              <a:gd name="connsiteY1" fmla="*/ 0 h 5408602"/>
              <a:gd name="connsiteX2" fmla="*/ 5746572 w 6065273"/>
              <a:gd name="connsiteY2" fmla="*/ 6439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12034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841 h 5408602"/>
              <a:gd name="connsiteX3" fmla="*/ 6065273 w 6065273"/>
              <a:gd name="connsiteY3" fmla="*/ 4979386 h 5408602"/>
              <a:gd name="connsiteX4" fmla="*/ 0 w 6065273"/>
              <a:gd name="connsiteY4" fmla="*/ 5408602 h 5408602"/>
              <a:gd name="connsiteX0" fmla="*/ 693 w 6065966"/>
              <a:gd name="connsiteY0" fmla="*/ 5408602 h 5408602"/>
              <a:gd name="connsiteX1" fmla="*/ 1170 w 6065966"/>
              <a:gd name="connsiteY1" fmla="*/ 0 h 5408602"/>
              <a:gd name="connsiteX2" fmla="*/ 5725098 w 6065966"/>
              <a:gd name="connsiteY2" fmla="*/ 841 h 5408602"/>
              <a:gd name="connsiteX3" fmla="*/ 6065966 w 6065966"/>
              <a:gd name="connsiteY3" fmla="*/ 4979386 h 5408602"/>
              <a:gd name="connsiteX4" fmla="*/ 693 w 6065966"/>
              <a:gd name="connsiteY4" fmla="*/ 5408602 h 5408602"/>
              <a:gd name="connsiteX0" fmla="*/ 693 w 6218366"/>
              <a:gd name="connsiteY0" fmla="*/ 5408602 h 5408602"/>
              <a:gd name="connsiteX1" fmla="*/ 1170 w 6218366"/>
              <a:gd name="connsiteY1" fmla="*/ 0 h 5408602"/>
              <a:gd name="connsiteX2" fmla="*/ 5725098 w 6218366"/>
              <a:gd name="connsiteY2" fmla="*/ 841 h 5408602"/>
              <a:gd name="connsiteX3" fmla="*/ 6218366 w 6218366"/>
              <a:gd name="connsiteY3" fmla="*/ 4235528 h 5408602"/>
              <a:gd name="connsiteX4" fmla="*/ 693 w 6218366"/>
              <a:gd name="connsiteY4" fmla="*/ 5408602 h 5408602"/>
              <a:gd name="connsiteX0" fmla="*/ 693 w 6218366"/>
              <a:gd name="connsiteY0" fmla="*/ 5408602 h 5408602"/>
              <a:gd name="connsiteX1" fmla="*/ 1170 w 6218366"/>
              <a:gd name="connsiteY1" fmla="*/ 0 h 5408602"/>
              <a:gd name="connsiteX2" fmla="*/ 5496498 w 6218366"/>
              <a:gd name="connsiteY2" fmla="*/ 39317 h 5408602"/>
              <a:gd name="connsiteX3" fmla="*/ 6218366 w 6218366"/>
              <a:gd name="connsiteY3" fmla="*/ 4235528 h 5408602"/>
              <a:gd name="connsiteX4" fmla="*/ 693 w 6218366"/>
              <a:gd name="connsiteY4" fmla="*/ 5408602 h 5408602"/>
              <a:gd name="connsiteX0" fmla="*/ 693 w 6218366"/>
              <a:gd name="connsiteY0" fmla="*/ 5369285 h 5369285"/>
              <a:gd name="connsiteX1" fmla="*/ 1170 w 6218366"/>
              <a:gd name="connsiteY1" fmla="*/ 1012345 h 5369285"/>
              <a:gd name="connsiteX2" fmla="*/ 5496498 w 6218366"/>
              <a:gd name="connsiteY2" fmla="*/ 0 h 5369285"/>
              <a:gd name="connsiteX3" fmla="*/ 6218366 w 6218366"/>
              <a:gd name="connsiteY3" fmla="*/ 4196211 h 5369285"/>
              <a:gd name="connsiteX4" fmla="*/ 693 w 6218366"/>
              <a:gd name="connsiteY4" fmla="*/ 5369285 h 5369285"/>
              <a:gd name="connsiteX0" fmla="*/ 693 w 6225320"/>
              <a:gd name="connsiteY0" fmla="*/ 5369285 h 5369285"/>
              <a:gd name="connsiteX1" fmla="*/ 1170 w 6225320"/>
              <a:gd name="connsiteY1" fmla="*/ 1012345 h 5369285"/>
              <a:gd name="connsiteX2" fmla="*/ 5496498 w 6225320"/>
              <a:gd name="connsiteY2" fmla="*/ 0 h 5369285"/>
              <a:gd name="connsiteX3" fmla="*/ 6225320 w 6225320"/>
              <a:gd name="connsiteY3" fmla="*/ 4224299 h 5369285"/>
              <a:gd name="connsiteX4" fmla="*/ 693 w 6225320"/>
              <a:gd name="connsiteY4" fmla="*/ 5369285 h 5369285"/>
              <a:gd name="connsiteX0" fmla="*/ 3850 w 6225001"/>
              <a:gd name="connsiteY0" fmla="*/ 5358752 h 5358752"/>
              <a:gd name="connsiteX1" fmla="*/ 851 w 6225001"/>
              <a:gd name="connsiteY1" fmla="*/ 1012345 h 5358752"/>
              <a:gd name="connsiteX2" fmla="*/ 5496179 w 6225001"/>
              <a:gd name="connsiteY2" fmla="*/ 0 h 5358752"/>
              <a:gd name="connsiteX3" fmla="*/ 6225001 w 6225001"/>
              <a:gd name="connsiteY3" fmla="*/ 4224299 h 5358752"/>
              <a:gd name="connsiteX4" fmla="*/ 3850 w 6225001"/>
              <a:gd name="connsiteY4" fmla="*/ 5358752 h 5358752"/>
              <a:gd name="connsiteX0" fmla="*/ 3850 w 6230428"/>
              <a:gd name="connsiteY0" fmla="*/ 5358752 h 5358752"/>
              <a:gd name="connsiteX1" fmla="*/ 851 w 6230428"/>
              <a:gd name="connsiteY1" fmla="*/ 1012345 h 5358752"/>
              <a:gd name="connsiteX2" fmla="*/ 5496179 w 6230428"/>
              <a:gd name="connsiteY2" fmla="*/ 0 h 5358752"/>
              <a:gd name="connsiteX3" fmla="*/ 6230428 w 6230428"/>
              <a:gd name="connsiteY3" fmla="*/ 4229780 h 5358752"/>
              <a:gd name="connsiteX4" fmla="*/ 3850 w 6230428"/>
              <a:gd name="connsiteY4" fmla="*/ 5358752 h 5358752"/>
              <a:gd name="connsiteX0" fmla="*/ 3850 w 6230428"/>
              <a:gd name="connsiteY0" fmla="*/ 5361493 h 5361493"/>
              <a:gd name="connsiteX1" fmla="*/ 851 w 6230428"/>
              <a:gd name="connsiteY1" fmla="*/ 1015086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1493 h 5361493"/>
              <a:gd name="connsiteX1" fmla="*/ 851 w 6230428"/>
              <a:gd name="connsiteY1" fmla="*/ 1009607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4233 h 5364233"/>
              <a:gd name="connsiteX1" fmla="*/ 851 w 6230428"/>
              <a:gd name="connsiteY1" fmla="*/ 1009607 h 5364233"/>
              <a:gd name="connsiteX2" fmla="*/ 5501605 w 6230428"/>
              <a:gd name="connsiteY2" fmla="*/ 0 h 5364233"/>
              <a:gd name="connsiteX3" fmla="*/ 6230428 w 6230428"/>
              <a:gd name="connsiteY3" fmla="*/ 4232521 h 5364233"/>
              <a:gd name="connsiteX4" fmla="*/ 3850 w 6230428"/>
              <a:gd name="connsiteY4" fmla="*/ 5364233 h 5364233"/>
              <a:gd name="connsiteX0" fmla="*/ 1366 w 6230657"/>
              <a:gd name="connsiteY0" fmla="*/ 5366973 h 5366973"/>
              <a:gd name="connsiteX1" fmla="*/ 1080 w 6230657"/>
              <a:gd name="connsiteY1" fmla="*/ 1009607 h 5366973"/>
              <a:gd name="connsiteX2" fmla="*/ 5501834 w 6230657"/>
              <a:gd name="connsiteY2" fmla="*/ 0 h 5366973"/>
              <a:gd name="connsiteX3" fmla="*/ 6230657 w 6230657"/>
              <a:gd name="connsiteY3" fmla="*/ 4232521 h 5366973"/>
              <a:gd name="connsiteX4" fmla="*/ 1366 w 6230657"/>
              <a:gd name="connsiteY4" fmla="*/ 5366973 h 5366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0657" h="5366973">
                <a:moveTo>
                  <a:pt x="1366" y="5366973"/>
                </a:moveTo>
                <a:cubicBezTo>
                  <a:pt x="5219" y="3567836"/>
                  <a:pt x="-2773" y="2808744"/>
                  <a:pt x="1080" y="1009607"/>
                </a:cubicBezTo>
                <a:lnTo>
                  <a:pt x="5501834" y="0"/>
                </a:lnTo>
                <a:lnTo>
                  <a:pt x="6230657" y="4232521"/>
                </a:lnTo>
                <a:lnTo>
                  <a:pt x="1366" y="5366973"/>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4B92DD61-4420-4806-AA96-2BCD8FCA8CA4}"/>
              </a:ext>
            </a:extLst>
          </p:cNvPr>
          <p:cNvSpPr>
            <a:spLocks noGrp="1"/>
          </p:cNvSpPr>
          <p:nvPr>
            <p:ph type="ctrTitle" hasCustomPrompt="1"/>
          </p:nvPr>
        </p:nvSpPr>
        <p:spPr>
          <a:xfrm rot="840000">
            <a:off x="7262451" y="2726139"/>
            <a:ext cx="4851352" cy="1827069"/>
          </a:xfrm>
        </p:spPr>
        <p:txBody>
          <a:bodyPr anchor="ctr" anchorCtr="0">
            <a:normAutofit/>
          </a:bodyPr>
          <a:lstStyle>
            <a:lvl1pPr algn="l">
              <a:defRPr sz="5500">
                <a:solidFill>
                  <a:schemeClr val="bg1"/>
                </a:solidFill>
              </a:defRPr>
            </a:lvl1pPr>
          </a:lstStyle>
          <a:p>
            <a:r>
              <a:rPr lang="en-US" noProof="0"/>
              <a:t>Presentation</a:t>
            </a:r>
            <a:br>
              <a:rPr lang="en-US" noProof="0"/>
            </a:br>
            <a:r>
              <a:rPr lang="en-US" noProof="0"/>
              <a:t>Title</a:t>
            </a:r>
          </a:p>
        </p:txBody>
      </p:sp>
      <p:sp>
        <p:nvSpPr>
          <p:cNvPr id="45" name="Text Placeholder 44">
            <a:extLst>
              <a:ext uri="{FF2B5EF4-FFF2-40B4-BE49-F238E27FC236}">
                <a16:creationId xmlns:a16="http://schemas.microsoft.com/office/drawing/2014/main" id="{01A16A82-6F5C-4DAC-A624-CA3711A1B027}"/>
              </a:ext>
            </a:extLst>
          </p:cNvPr>
          <p:cNvSpPr>
            <a:spLocks noGrp="1"/>
          </p:cNvSpPr>
          <p:nvPr>
            <p:ph type="body" sz="quarter" idx="16" hasCustomPrompt="1"/>
          </p:nvPr>
        </p:nvSpPr>
        <p:spPr>
          <a:xfrm rot="720000">
            <a:off x="9571721" y="580664"/>
            <a:ext cx="1391775" cy="858837"/>
          </a:xfrm>
        </p:spPr>
        <p:txBody>
          <a:bodyPr>
            <a:normAutofit/>
          </a:bodyPr>
          <a:lstStyle>
            <a:lvl1pPr marL="0" indent="0" algn="ctr">
              <a:buNone/>
              <a:defRPr sz="2600" b="1">
                <a:solidFill>
                  <a:schemeClr val="bg1"/>
                </a:solidFill>
              </a:defRPr>
            </a:lvl1pPr>
          </a:lstStyle>
          <a:p>
            <a:pPr lvl="0"/>
            <a:r>
              <a:rPr lang="en-US" noProof="0"/>
              <a:t>MONTH</a:t>
            </a:r>
            <a:br>
              <a:rPr lang="en-US" noProof="0"/>
            </a:br>
            <a:r>
              <a:rPr lang="en-US" noProof="0"/>
              <a:t>20XX</a:t>
            </a:r>
          </a:p>
        </p:txBody>
      </p:sp>
    </p:spTree>
    <p:extLst>
      <p:ext uri="{BB962C8B-B14F-4D97-AF65-F5344CB8AC3E}">
        <p14:creationId xmlns:p14="http://schemas.microsoft.com/office/powerpoint/2010/main" val="26585885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Video with Caption">
    <p:spTree>
      <p:nvGrpSpPr>
        <p:cNvPr id="1" name=""/>
        <p:cNvGrpSpPr/>
        <p:nvPr/>
      </p:nvGrpSpPr>
      <p:grpSpPr>
        <a:xfrm>
          <a:off x="0" y="0"/>
          <a:ext cx="0" cy="0"/>
          <a:chOff x="0" y="0"/>
          <a:chExt cx="0" cy="0"/>
        </a:xfrm>
      </p:grpSpPr>
      <p:grpSp>
        <p:nvGrpSpPr>
          <p:cNvPr id="9" name="Graphic 16">
            <a:extLst>
              <a:ext uri="{FF2B5EF4-FFF2-40B4-BE49-F238E27FC236}">
                <a16:creationId xmlns:a16="http://schemas.microsoft.com/office/drawing/2014/main" id="{10E52898-F619-494E-9A8E-D3CD0AF8B0E9}"/>
              </a:ext>
            </a:extLst>
          </p:cNvPr>
          <p:cNvGrpSpPr/>
          <p:nvPr userDrawn="1"/>
        </p:nvGrpSpPr>
        <p:grpSpPr>
          <a:xfrm>
            <a:off x="10962579" y="5678327"/>
            <a:ext cx="1234800" cy="1051200"/>
            <a:chOff x="5626893" y="3026568"/>
            <a:chExt cx="937260" cy="800760"/>
          </a:xfrm>
        </p:grpSpPr>
        <p:sp>
          <p:nvSpPr>
            <p:cNvPr id="10" name="Freeform: Shape 9">
              <a:extLst>
                <a:ext uri="{FF2B5EF4-FFF2-40B4-BE49-F238E27FC236}">
                  <a16:creationId xmlns:a16="http://schemas.microsoft.com/office/drawing/2014/main" id="{B07EB11E-BCCF-4D3D-94A5-C5461CC106A2}"/>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11" name="Freeform: Shape 10">
              <a:extLst>
                <a:ext uri="{FF2B5EF4-FFF2-40B4-BE49-F238E27FC236}">
                  <a16:creationId xmlns:a16="http://schemas.microsoft.com/office/drawing/2014/main" id="{760EF36E-DD5E-492D-AD65-5711A7E6D3CD}"/>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 name="Title 1">
            <a:extLst>
              <a:ext uri="{FF2B5EF4-FFF2-40B4-BE49-F238E27FC236}">
                <a16:creationId xmlns:a16="http://schemas.microsoft.com/office/drawing/2014/main" id="{CCF02D3A-D463-46FA-BA54-F231414BB71F}"/>
              </a:ext>
            </a:extLst>
          </p:cNvPr>
          <p:cNvSpPr>
            <a:spLocks noGrp="1"/>
          </p:cNvSpPr>
          <p:nvPr>
            <p:ph type="title" hasCustomPrompt="1"/>
          </p:nvPr>
        </p:nvSpPr>
        <p:spPr>
          <a:xfrm>
            <a:off x="4111752" y="5382175"/>
            <a:ext cx="3968496" cy="832104"/>
          </a:xfrm>
          <a:gradFill>
            <a:gsLst>
              <a:gs pos="0">
                <a:schemeClr val="tx2"/>
              </a:gs>
              <a:gs pos="100000">
                <a:schemeClr val="tx1"/>
              </a:gs>
            </a:gsLst>
            <a:lin ang="10800000" scaled="1"/>
          </a:gradFill>
        </p:spPr>
        <p:txBody>
          <a:bodyPr lIns="144000" anchor="ctr" anchorCtr="0">
            <a:normAutofit/>
          </a:bodyPr>
          <a:lstStyle>
            <a:lvl1pPr algn="l">
              <a:defRPr sz="2000" b="1">
                <a:solidFill>
                  <a:schemeClr val="bg1"/>
                </a:solidFill>
                <a:latin typeface="+mn-lt"/>
              </a:defRPr>
            </a:lvl1pPr>
          </a:lstStyle>
          <a:p>
            <a:r>
              <a:rPr lang="en-US" noProof="0"/>
              <a:t>CLICK TO EDIT MASTER TITLE STYLE</a:t>
            </a:r>
          </a:p>
        </p:txBody>
      </p:sp>
      <p:sp>
        <p:nvSpPr>
          <p:cNvPr id="6" name="Footer Placeholder 5">
            <a:extLst>
              <a:ext uri="{FF2B5EF4-FFF2-40B4-BE49-F238E27FC236}">
                <a16:creationId xmlns:a16="http://schemas.microsoft.com/office/drawing/2014/main" id="{0B13FE47-714B-440C-B0F1-CF020E287A09}"/>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1FC9E707-512B-4E7C-A2EE-18CCAB032755}"/>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3" name="Media Placeholder 12">
            <a:extLst>
              <a:ext uri="{FF2B5EF4-FFF2-40B4-BE49-F238E27FC236}">
                <a16:creationId xmlns:a16="http://schemas.microsoft.com/office/drawing/2014/main" id="{60B14607-605B-4FF3-A0F5-BB2FCD9460CC}"/>
              </a:ext>
            </a:extLst>
          </p:cNvPr>
          <p:cNvSpPr>
            <a:spLocks noGrp="1"/>
          </p:cNvSpPr>
          <p:nvPr>
            <p:ph type="media" sz="quarter" idx="13"/>
          </p:nvPr>
        </p:nvSpPr>
        <p:spPr>
          <a:xfrm>
            <a:off x="1743456" y="1113044"/>
            <a:ext cx="8705088" cy="4050792"/>
          </a:xfrm>
        </p:spPr>
        <p:txBody>
          <a:bodyPr anchor="ctr" anchorCtr="0">
            <a:normAutofit/>
          </a:bodyPr>
          <a:lstStyle>
            <a:lvl1pPr marL="0" indent="0" algn="ctr">
              <a:buNone/>
              <a:defRPr sz="1400"/>
            </a:lvl1pPr>
          </a:lstStyle>
          <a:p>
            <a:r>
              <a:rPr lang="en-US" noProof="0" dirty="0"/>
              <a:t>Click icon to add media</a:t>
            </a:r>
          </a:p>
        </p:txBody>
      </p:sp>
      <p:sp>
        <p:nvSpPr>
          <p:cNvPr id="17" name="Freeform: Shape 16">
            <a:extLst>
              <a:ext uri="{FF2B5EF4-FFF2-40B4-BE49-F238E27FC236}">
                <a16:creationId xmlns:a16="http://schemas.microsoft.com/office/drawing/2014/main" id="{C014D0AB-6E42-4C38-96B3-E4512EF81B12}"/>
              </a:ext>
            </a:extLst>
          </p:cNvPr>
          <p:cNvSpPr/>
          <p:nvPr/>
        </p:nvSpPr>
        <p:spPr>
          <a:xfrm>
            <a:off x="-12729" y="3056551"/>
            <a:ext cx="1309593" cy="470436"/>
          </a:xfrm>
          <a:custGeom>
            <a:avLst/>
            <a:gdLst>
              <a:gd name="connsiteX0" fmla="*/ 1296892 w 1309592"/>
              <a:gd name="connsiteY0" fmla="*/ 12728 h 470436"/>
              <a:gd name="connsiteX1" fmla="*/ 544194 w 1309592"/>
              <a:gd name="connsiteY1" fmla="*/ 13999 h 470436"/>
              <a:gd name="connsiteX2" fmla="*/ 12728 w 1309592"/>
              <a:gd name="connsiteY2" fmla="*/ 128430 h 470436"/>
              <a:gd name="connsiteX3" fmla="*/ 12728 w 1309592"/>
              <a:gd name="connsiteY3" fmla="*/ 469178 h 470436"/>
              <a:gd name="connsiteX4" fmla="*/ 652267 w 1309592"/>
              <a:gd name="connsiteY4" fmla="*/ 335676 h 470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9592" h="470436">
                <a:moveTo>
                  <a:pt x="1296892" y="12728"/>
                </a:moveTo>
                <a:lnTo>
                  <a:pt x="544194" y="13999"/>
                </a:lnTo>
                <a:lnTo>
                  <a:pt x="12728" y="128430"/>
                </a:lnTo>
                <a:lnTo>
                  <a:pt x="12728" y="469178"/>
                </a:lnTo>
                <a:lnTo>
                  <a:pt x="652267" y="335676"/>
                </a:lnTo>
                <a:close/>
              </a:path>
            </a:pathLst>
          </a:custGeom>
          <a:gradFill>
            <a:gsLst>
              <a:gs pos="0">
                <a:schemeClr val="tx2">
                  <a:alpha val="5000"/>
                </a:schemeClr>
              </a:gs>
              <a:gs pos="100000">
                <a:schemeClr val="tx1">
                  <a:alpha val="20000"/>
                </a:schemeClr>
              </a:gs>
            </a:gsLst>
            <a:lin ang="9840000" scaled="0"/>
          </a:gradFill>
          <a:ln w="12713" cap="flat">
            <a:noFill/>
            <a:prstDash val="solid"/>
            <a:miter/>
          </a:ln>
        </p:spPr>
        <p:txBody>
          <a:bodyPr rtlCol="0" anchor="ctr"/>
          <a:lstStyle/>
          <a:p>
            <a:endParaRPr lang="en-US" noProof="0" dirty="0"/>
          </a:p>
        </p:txBody>
      </p:sp>
      <p:sp>
        <p:nvSpPr>
          <p:cNvPr id="16" name="Freeform: Shape 15">
            <a:extLst>
              <a:ext uri="{FF2B5EF4-FFF2-40B4-BE49-F238E27FC236}">
                <a16:creationId xmlns:a16="http://schemas.microsoft.com/office/drawing/2014/main" id="{D0C0C476-0F93-4FFD-8D6A-6F1E2859E1FF}"/>
              </a:ext>
            </a:extLst>
          </p:cNvPr>
          <p:cNvSpPr/>
          <p:nvPr/>
        </p:nvSpPr>
        <p:spPr>
          <a:xfrm>
            <a:off x="-12729" y="2995521"/>
            <a:ext cx="1525739" cy="737441"/>
          </a:xfrm>
          <a:custGeom>
            <a:avLst/>
            <a:gdLst>
              <a:gd name="connsiteX0" fmla="*/ 12728 w 1525739"/>
              <a:gd name="connsiteY0" fmla="*/ 736182 h 737440"/>
              <a:gd name="connsiteX1" fmla="*/ 1520667 w 1525739"/>
              <a:gd name="connsiteY1" fmla="*/ 415777 h 737440"/>
              <a:gd name="connsiteX2" fmla="*/ 1435480 w 1525739"/>
              <a:gd name="connsiteY2" fmla="*/ 12728 h 737440"/>
              <a:gd name="connsiteX3" fmla="*/ 12728 w 1525739"/>
              <a:gd name="connsiteY3" fmla="*/ 315333 h 737440"/>
            </a:gdLst>
            <a:ahLst/>
            <a:cxnLst>
              <a:cxn ang="0">
                <a:pos x="connsiteX0" y="connsiteY0"/>
              </a:cxn>
              <a:cxn ang="0">
                <a:pos x="connsiteX1" y="connsiteY1"/>
              </a:cxn>
              <a:cxn ang="0">
                <a:pos x="connsiteX2" y="connsiteY2"/>
              </a:cxn>
              <a:cxn ang="0">
                <a:pos x="connsiteX3" y="connsiteY3"/>
              </a:cxn>
            </a:cxnLst>
            <a:rect l="l" t="t" r="r" b="b"/>
            <a:pathLst>
              <a:path w="1525739" h="737440">
                <a:moveTo>
                  <a:pt x="12728" y="736182"/>
                </a:moveTo>
                <a:lnTo>
                  <a:pt x="1520667" y="415777"/>
                </a:lnTo>
                <a:lnTo>
                  <a:pt x="1435480" y="12728"/>
                </a:lnTo>
                <a:lnTo>
                  <a:pt x="12728" y="315333"/>
                </a:lnTo>
                <a:close/>
              </a:path>
            </a:pathLst>
          </a:custGeom>
          <a:blipFill>
            <a:blip r:embed="rId2"/>
            <a:srcRect/>
            <a:stretch>
              <a:fillRect l="-173104" t="23847" r="3068" b="-74795"/>
            </a:stretch>
          </a:blipFill>
          <a:ln w="12713" cap="flat">
            <a:noFill/>
            <a:prstDash val="solid"/>
            <a:miter/>
          </a:ln>
        </p:spPr>
        <p:txBody>
          <a:bodyPr rtlCol="0" anchor="ctr"/>
          <a:lstStyle/>
          <a:p>
            <a:r>
              <a:rPr lang="en-US" noProof="0" dirty="0"/>
              <a:t> </a:t>
            </a:r>
          </a:p>
        </p:txBody>
      </p:sp>
      <p:sp>
        <p:nvSpPr>
          <p:cNvPr id="19" name="Freeform: Shape 18">
            <a:extLst>
              <a:ext uri="{FF2B5EF4-FFF2-40B4-BE49-F238E27FC236}">
                <a16:creationId xmlns:a16="http://schemas.microsoft.com/office/drawing/2014/main" id="{37DED860-B2F3-4B02-B7C4-F0FC61CFA7AC}"/>
              </a:ext>
            </a:extLst>
          </p:cNvPr>
          <p:cNvSpPr/>
          <p:nvPr/>
        </p:nvSpPr>
        <p:spPr>
          <a:xfrm>
            <a:off x="10792048" y="-12728"/>
            <a:ext cx="1398594" cy="1665599"/>
          </a:xfrm>
          <a:custGeom>
            <a:avLst/>
            <a:gdLst>
              <a:gd name="connsiteX0" fmla="*/ 1206619 w 1398594"/>
              <a:gd name="connsiteY0" fmla="*/ 12728 h 1665598"/>
              <a:gd name="connsiteX1" fmla="*/ 333133 w 1398594"/>
              <a:gd name="connsiteY1" fmla="*/ 1010815 h 1665598"/>
              <a:gd name="connsiteX2" fmla="*/ 12728 w 1398594"/>
              <a:gd name="connsiteY2" fmla="*/ 1656712 h 1665598"/>
              <a:gd name="connsiteX3" fmla="*/ 612852 w 1398594"/>
              <a:gd name="connsiteY3" fmla="*/ 1202804 h 1665598"/>
              <a:gd name="connsiteX4" fmla="*/ 1394793 w 1398594"/>
              <a:gd name="connsiteY4" fmla="*/ 297532 h 1665598"/>
              <a:gd name="connsiteX5" fmla="*/ 1394793 w 1398594"/>
              <a:gd name="connsiteY5" fmla="*/ 12728 h 1665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98594" h="1665598">
                <a:moveTo>
                  <a:pt x="1206619" y="12728"/>
                </a:moveTo>
                <a:lnTo>
                  <a:pt x="333133" y="1010815"/>
                </a:lnTo>
                <a:lnTo>
                  <a:pt x="12728" y="1656712"/>
                </a:lnTo>
                <a:lnTo>
                  <a:pt x="612852" y="1202804"/>
                </a:lnTo>
                <a:lnTo>
                  <a:pt x="1394793" y="297532"/>
                </a:lnTo>
                <a:lnTo>
                  <a:pt x="1394793" y="12728"/>
                </a:lnTo>
                <a:close/>
              </a:path>
            </a:pathLst>
          </a:custGeom>
          <a:gradFill>
            <a:gsLst>
              <a:gs pos="0">
                <a:schemeClr val="accent5">
                  <a:alpha val="5000"/>
                </a:schemeClr>
              </a:gs>
              <a:gs pos="100000">
                <a:schemeClr val="bg2">
                  <a:alpha val="20000"/>
                </a:schemeClr>
              </a:gs>
            </a:gsLst>
            <a:lin ang="3180000" scaled="0"/>
          </a:gradFill>
          <a:ln w="12713" cap="flat">
            <a:noFill/>
            <a:prstDash val="solid"/>
            <a:miter/>
          </a:ln>
        </p:spPr>
        <p:txBody>
          <a:bodyPr rtlCol="0" anchor="ctr"/>
          <a:lstStyle/>
          <a:p>
            <a:endParaRPr lang="en-US" noProof="0" dirty="0"/>
          </a:p>
        </p:txBody>
      </p:sp>
      <p:sp>
        <p:nvSpPr>
          <p:cNvPr id="18" name="Freeform: Shape 17">
            <a:extLst>
              <a:ext uri="{FF2B5EF4-FFF2-40B4-BE49-F238E27FC236}">
                <a16:creationId xmlns:a16="http://schemas.microsoft.com/office/drawing/2014/main" id="{A8325BE9-BD79-4F37-99D7-6CE4487E9256}"/>
              </a:ext>
            </a:extLst>
          </p:cNvPr>
          <p:cNvSpPr/>
          <p:nvPr/>
        </p:nvSpPr>
        <p:spPr>
          <a:xfrm>
            <a:off x="10686456" y="-12728"/>
            <a:ext cx="1513025" cy="1983461"/>
          </a:xfrm>
          <a:custGeom>
            <a:avLst/>
            <a:gdLst>
              <a:gd name="connsiteX0" fmla="*/ 1505410 w 1513024"/>
              <a:gd name="connsiteY0" fmla="*/ 12728 h 1983460"/>
              <a:gd name="connsiteX1" fmla="*/ 1504139 w 1513024"/>
              <a:gd name="connsiteY1" fmla="*/ 12728 h 1983460"/>
              <a:gd name="connsiteX2" fmla="*/ 12728 w 1513024"/>
              <a:gd name="connsiteY2" fmla="*/ 1699941 h 1983460"/>
              <a:gd name="connsiteX3" fmla="*/ 321691 w 1513024"/>
              <a:gd name="connsiteY3" fmla="*/ 1972031 h 1983460"/>
              <a:gd name="connsiteX4" fmla="*/ 1505410 w 1513024"/>
              <a:gd name="connsiteY4" fmla="*/ 633195 h 1983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3024" h="1983460">
                <a:moveTo>
                  <a:pt x="1505410" y="12728"/>
                </a:moveTo>
                <a:lnTo>
                  <a:pt x="1504139" y="12728"/>
                </a:lnTo>
                <a:lnTo>
                  <a:pt x="12728" y="1699941"/>
                </a:lnTo>
                <a:lnTo>
                  <a:pt x="321691" y="1972031"/>
                </a:lnTo>
                <a:lnTo>
                  <a:pt x="1505410" y="633195"/>
                </a:lnTo>
                <a:close/>
              </a:path>
            </a:pathLst>
          </a:custGeom>
          <a:blipFill>
            <a:blip r:embed="rId3"/>
            <a:srcRect/>
            <a:stretch>
              <a:fillRect l="10185" t="-69719" r="-101663" b="6375"/>
            </a:stretch>
          </a:blipFill>
          <a:ln w="12713" cap="flat">
            <a:noFill/>
            <a:prstDash val="solid"/>
            <a:miter/>
          </a:ln>
        </p:spPr>
        <p:txBody>
          <a:bodyPr rtlCol="0" anchor="ctr"/>
          <a:lstStyle/>
          <a:p>
            <a:endParaRPr lang="en-US" noProof="0" dirty="0"/>
          </a:p>
        </p:txBody>
      </p:sp>
    </p:spTree>
    <p:extLst>
      <p:ext uri="{BB962C8B-B14F-4D97-AF65-F5344CB8AC3E}">
        <p14:creationId xmlns:p14="http://schemas.microsoft.com/office/powerpoint/2010/main" val="3381450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BAFFE-BEED-4EDA-B0A9-D4B933A4CB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8365648-B896-4FE9-87FC-5681FF92F85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35D6B9-C8BD-4779-AD03-FA91E12717FB}"/>
              </a:ext>
            </a:extLst>
          </p:cNvPr>
          <p:cNvSpPr>
            <a:spLocks noGrp="1"/>
          </p:cNvSpPr>
          <p:nvPr>
            <p:ph type="dt" sz="half" idx="10"/>
          </p:nvPr>
        </p:nvSpPr>
        <p:spPr/>
        <p:txBody>
          <a:bodyPr/>
          <a:lstStyle/>
          <a:p>
            <a:fld id="{3A955D50-50B6-4988-B7CD-3692C4A79545}" type="datetimeFigureOut">
              <a:rPr lang="en-US" smtClean="0"/>
              <a:t>12/13/2020</a:t>
            </a:fld>
            <a:endParaRPr lang="en-US"/>
          </a:p>
        </p:txBody>
      </p:sp>
      <p:sp>
        <p:nvSpPr>
          <p:cNvPr id="5" name="Footer Placeholder 4">
            <a:extLst>
              <a:ext uri="{FF2B5EF4-FFF2-40B4-BE49-F238E27FC236}">
                <a16:creationId xmlns:a16="http://schemas.microsoft.com/office/drawing/2014/main" id="{94BC5842-BE8C-489C-8B4C-56B135E90D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6D8659-2EFD-4B0A-81CF-FE9E6D03FAE1}"/>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1417807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04EC1-86A3-4C68-BCC4-7AEE53C8E2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95B6F6E-976A-42FA-88C2-23FA67F588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41577D-0CB5-45C0-9A31-53B7B0A97B49}"/>
              </a:ext>
            </a:extLst>
          </p:cNvPr>
          <p:cNvSpPr>
            <a:spLocks noGrp="1"/>
          </p:cNvSpPr>
          <p:nvPr>
            <p:ph type="dt" sz="half" idx="10"/>
          </p:nvPr>
        </p:nvSpPr>
        <p:spPr/>
        <p:txBody>
          <a:bodyPr/>
          <a:lstStyle/>
          <a:p>
            <a:fld id="{3A955D50-50B6-4988-B7CD-3692C4A79545}" type="datetimeFigureOut">
              <a:rPr lang="en-US" smtClean="0"/>
              <a:t>12/13/2020</a:t>
            </a:fld>
            <a:endParaRPr lang="en-US"/>
          </a:p>
        </p:txBody>
      </p:sp>
      <p:sp>
        <p:nvSpPr>
          <p:cNvPr id="5" name="Footer Placeholder 4">
            <a:extLst>
              <a:ext uri="{FF2B5EF4-FFF2-40B4-BE49-F238E27FC236}">
                <a16:creationId xmlns:a16="http://schemas.microsoft.com/office/drawing/2014/main" id="{232195BE-CA73-48A2-8C69-CD9E88EF0D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B51CDC-9B9D-4877-837C-E21B46DDB322}"/>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3524070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5238B-248F-4AAD-8860-82F6075559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BD4B78F-ECF6-4FB3-8D30-5A5C700C472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CC5DDF5-E482-4E30-833D-EB816C35BAF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122097-B52F-4D2F-B21F-9666D61418FC}"/>
              </a:ext>
            </a:extLst>
          </p:cNvPr>
          <p:cNvSpPr>
            <a:spLocks noGrp="1"/>
          </p:cNvSpPr>
          <p:nvPr>
            <p:ph type="dt" sz="half" idx="10"/>
          </p:nvPr>
        </p:nvSpPr>
        <p:spPr/>
        <p:txBody>
          <a:bodyPr/>
          <a:lstStyle/>
          <a:p>
            <a:fld id="{3A955D50-50B6-4988-B7CD-3692C4A79545}" type="datetimeFigureOut">
              <a:rPr lang="en-US" smtClean="0"/>
              <a:t>12/13/2020</a:t>
            </a:fld>
            <a:endParaRPr lang="en-US"/>
          </a:p>
        </p:txBody>
      </p:sp>
      <p:sp>
        <p:nvSpPr>
          <p:cNvPr id="6" name="Footer Placeholder 5">
            <a:extLst>
              <a:ext uri="{FF2B5EF4-FFF2-40B4-BE49-F238E27FC236}">
                <a16:creationId xmlns:a16="http://schemas.microsoft.com/office/drawing/2014/main" id="{47139C10-848B-407A-B31C-CAA99C5432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9A9C1B-0030-4A0E-8DDF-F50AE75490C4}"/>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1697086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9367C-B267-4B54-98D6-FEAE01F115C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C5E4A7-4D60-4166-8402-05C95ABD7F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376469D-36CE-43A2-91E0-54F40FC6152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A49C464-0EB9-4434-A26F-5C0F222126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E7F78B-F68D-4C25-8E0A-100382A94F9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8B10796-6916-4C29-B752-DF20E764C1B2}"/>
              </a:ext>
            </a:extLst>
          </p:cNvPr>
          <p:cNvSpPr>
            <a:spLocks noGrp="1"/>
          </p:cNvSpPr>
          <p:nvPr>
            <p:ph type="dt" sz="half" idx="10"/>
          </p:nvPr>
        </p:nvSpPr>
        <p:spPr/>
        <p:txBody>
          <a:bodyPr/>
          <a:lstStyle/>
          <a:p>
            <a:fld id="{3A955D50-50B6-4988-B7CD-3692C4A79545}" type="datetimeFigureOut">
              <a:rPr lang="en-US" smtClean="0"/>
              <a:t>12/13/2020</a:t>
            </a:fld>
            <a:endParaRPr lang="en-US"/>
          </a:p>
        </p:txBody>
      </p:sp>
      <p:sp>
        <p:nvSpPr>
          <p:cNvPr id="8" name="Footer Placeholder 7">
            <a:extLst>
              <a:ext uri="{FF2B5EF4-FFF2-40B4-BE49-F238E27FC236}">
                <a16:creationId xmlns:a16="http://schemas.microsoft.com/office/drawing/2014/main" id="{8B0CD521-988A-4C46-B063-94274B0E7A6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924311A-D574-4CFC-AEFC-270D15952B91}"/>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1962629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C3EFD-61E7-4B99-8E7C-9F5A73E125A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28AD4EE-8A78-478B-93F3-A7EE3CFE71A2}"/>
              </a:ext>
            </a:extLst>
          </p:cNvPr>
          <p:cNvSpPr>
            <a:spLocks noGrp="1"/>
          </p:cNvSpPr>
          <p:nvPr>
            <p:ph type="dt" sz="half" idx="10"/>
          </p:nvPr>
        </p:nvSpPr>
        <p:spPr/>
        <p:txBody>
          <a:bodyPr/>
          <a:lstStyle/>
          <a:p>
            <a:fld id="{3A955D50-50B6-4988-B7CD-3692C4A79545}" type="datetimeFigureOut">
              <a:rPr lang="en-US" smtClean="0"/>
              <a:t>12/13/2020</a:t>
            </a:fld>
            <a:endParaRPr lang="en-US"/>
          </a:p>
        </p:txBody>
      </p:sp>
      <p:sp>
        <p:nvSpPr>
          <p:cNvPr id="4" name="Footer Placeholder 3">
            <a:extLst>
              <a:ext uri="{FF2B5EF4-FFF2-40B4-BE49-F238E27FC236}">
                <a16:creationId xmlns:a16="http://schemas.microsoft.com/office/drawing/2014/main" id="{0448B27C-B2EE-4966-983E-47B6A9B13BF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CDB196F-7768-4E8E-863D-4D7B00DB84A7}"/>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809302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6277B3-41B9-41D0-AF22-C1EAFE0E02B7}"/>
              </a:ext>
            </a:extLst>
          </p:cNvPr>
          <p:cNvSpPr>
            <a:spLocks noGrp="1"/>
          </p:cNvSpPr>
          <p:nvPr>
            <p:ph type="dt" sz="half" idx="10"/>
          </p:nvPr>
        </p:nvSpPr>
        <p:spPr/>
        <p:txBody>
          <a:bodyPr/>
          <a:lstStyle/>
          <a:p>
            <a:fld id="{3A955D50-50B6-4988-B7CD-3692C4A79545}" type="datetimeFigureOut">
              <a:rPr lang="en-US" smtClean="0"/>
              <a:t>12/13/2020</a:t>
            </a:fld>
            <a:endParaRPr lang="en-US"/>
          </a:p>
        </p:txBody>
      </p:sp>
      <p:sp>
        <p:nvSpPr>
          <p:cNvPr id="3" name="Footer Placeholder 2">
            <a:extLst>
              <a:ext uri="{FF2B5EF4-FFF2-40B4-BE49-F238E27FC236}">
                <a16:creationId xmlns:a16="http://schemas.microsoft.com/office/drawing/2014/main" id="{5888997C-2F70-4762-9AA1-736E39810F0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A17689-A679-48EE-BD22-D9454F5FF326}"/>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3621226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EBE5D-7E42-4BB7-8D8C-C0D3A6887E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BBB2535-05A9-49E1-9B7B-6989FEE05B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0A7C234-3F52-41A0-84EC-60F1FB9550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6585B8-A33A-47D1-AB05-645021F3E0AC}"/>
              </a:ext>
            </a:extLst>
          </p:cNvPr>
          <p:cNvSpPr>
            <a:spLocks noGrp="1"/>
          </p:cNvSpPr>
          <p:nvPr>
            <p:ph type="dt" sz="half" idx="10"/>
          </p:nvPr>
        </p:nvSpPr>
        <p:spPr/>
        <p:txBody>
          <a:bodyPr/>
          <a:lstStyle/>
          <a:p>
            <a:fld id="{3A955D50-50B6-4988-B7CD-3692C4A79545}" type="datetimeFigureOut">
              <a:rPr lang="en-US" smtClean="0"/>
              <a:t>12/13/2020</a:t>
            </a:fld>
            <a:endParaRPr lang="en-US"/>
          </a:p>
        </p:txBody>
      </p:sp>
      <p:sp>
        <p:nvSpPr>
          <p:cNvPr id="6" name="Footer Placeholder 5">
            <a:extLst>
              <a:ext uri="{FF2B5EF4-FFF2-40B4-BE49-F238E27FC236}">
                <a16:creationId xmlns:a16="http://schemas.microsoft.com/office/drawing/2014/main" id="{E2E57033-AB37-471D-A8E2-7F908BF3DB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9BF63A-8437-46DF-B200-FF2DC1721DDA}"/>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2611701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36906-2F7F-4A6E-8602-14F8C47713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A1D4BF3-9D4E-4FA8-82AE-5E7E0F5820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6BDD4D9-8340-4719-AFBF-7E9834ACB7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13E0C4-4163-49FC-9D33-25C98427C841}"/>
              </a:ext>
            </a:extLst>
          </p:cNvPr>
          <p:cNvSpPr>
            <a:spLocks noGrp="1"/>
          </p:cNvSpPr>
          <p:nvPr>
            <p:ph type="dt" sz="half" idx="10"/>
          </p:nvPr>
        </p:nvSpPr>
        <p:spPr/>
        <p:txBody>
          <a:bodyPr/>
          <a:lstStyle/>
          <a:p>
            <a:fld id="{3A955D50-50B6-4988-B7CD-3692C4A79545}" type="datetimeFigureOut">
              <a:rPr lang="en-US" smtClean="0"/>
              <a:t>12/13/2020</a:t>
            </a:fld>
            <a:endParaRPr lang="en-US"/>
          </a:p>
        </p:txBody>
      </p:sp>
      <p:sp>
        <p:nvSpPr>
          <p:cNvPr id="6" name="Footer Placeholder 5">
            <a:extLst>
              <a:ext uri="{FF2B5EF4-FFF2-40B4-BE49-F238E27FC236}">
                <a16:creationId xmlns:a16="http://schemas.microsoft.com/office/drawing/2014/main" id="{8855A28D-D725-4615-8C78-5CE19B760D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D613D6-8498-4DC7-833A-27A3E65DDE1A}"/>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3708907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2D686C-3316-46FD-9987-C4B3F9015C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B63B956-8D44-40EE-9D4D-E77CCC25CE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BD084A-3E56-43DC-A372-27467C2365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955D50-50B6-4988-B7CD-3692C4A79545}" type="datetimeFigureOut">
              <a:rPr lang="en-US" smtClean="0"/>
              <a:t>12/13/2020</a:t>
            </a:fld>
            <a:endParaRPr lang="en-US"/>
          </a:p>
        </p:txBody>
      </p:sp>
      <p:sp>
        <p:nvSpPr>
          <p:cNvPr id="5" name="Footer Placeholder 4">
            <a:extLst>
              <a:ext uri="{FF2B5EF4-FFF2-40B4-BE49-F238E27FC236}">
                <a16:creationId xmlns:a16="http://schemas.microsoft.com/office/drawing/2014/main" id="{A3CCFBEC-5C31-4C14-8123-CA42AA3E18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C3381B5-F4BA-4A68-9FE2-1D550E4E1C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D9D38A-DCF5-49F0-AA1B-63B96E391D0F}" type="slidenum">
              <a:rPr lang="en-US" smtClean="0"/>
              <a:t>‹#›</a:t>
            </a:fld>
            <a:endParaRPr lang="en-US"/>
          </a:p>
        </p:txBody>
      </p:sp>
    </p:spTree>
    <p:extLst>
      <p:ext uri="{BB962C8B-B14F-4D97-AF65-F5344CB8AC3E}">
        <p14:creationId xmlns:p14="http://schemas.microsoft.com/office/powerpoint/2010/main" val="3413677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15.jp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image" Target="../media/image18.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0.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22.jpg"/><Relationship Id="rId2" Type="http://schemas.openxmlformats.org/officeDocument/2006/relationships/image" Target="../media/image21.jp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24.jpg"/><Relationship Id="rId2" Type="http://schemas.openxmlformats.org/officeDocument/2006/relationships/image" Target="../media/image23.jp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26.jpg"/><Relationship Id="rId2" Type="http://schemas.openxmlformats.org/officeDocument/2006/relationships/image" Target="../media/image25.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28.jpg"/><Relationship Id="rId2" Type="http://schemas.openxmlformats.org/officeDocument/2006/relationships/image" Target="../media/image27.jp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hyperlink" Target="https://youtu.be/sfriZwehyLk"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youtu.be/cF-QzjuRQX4"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https://youtu.be/VAX9S8F8ao4" TargetMode="External"/><Relationship Id="rId3" Type="http://schemas.openxmlformats.org/officeDocument/2006/relationships/hyperlink" Target="https://youtu.be/sppOexeWZZE" TargetMode="External"/><Relationship Id="rId7" Type="http://schemas.openxmlformats.org/officeDocument/2006/relationships/hyperlink" Target="https://youtu.be/97VU4ygcCk0" TargetMode="External"/><Relationship Id="rId12" Type="http://schemas.openxmlformats.org/officeDocument/2006/relationships/hyperlink" Target="https://youtu.be/tkpfg-1FJLU"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s://youtu.be/i7JgLgIqKDg" TargetMode="External"/><Relationship Id="rId11" Type="http://schemas.openxmlformats.org/officeDocument/2006/relationships/hyperlink" Target="https://youtu.be/19ueOWcwVNs" TargetMode="External"/><Relationship Id="rId5" Type="http://schemas.openxmlformats.org/officeDocument/2006/relationships/hyperlink" Target="https://youtu.be/8_4_F8EunRI" TargetMode="External"/><Relationship Id="rId10" Type="http://schemas.openxmlformats.org/officeDocument/2006/relationships/hyperlink" Target="https://youtu.be/yvwUwmhOzGc" TargetMode="External"/><Relationship Id="rId4" Type="http://schemas.openxmlformats.org/officeDocument/2006/relationships/hyperlink" Target="https://youtu.be/gS691j9fntg" TargetMode="External"/><Relationship Id="rId9" Type="http://schemas.openxmlformats.org/officeDocument/2006/relationships/hyperlink" Target="https://youtu.be/8QNFVzRKAYA"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gif"/><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gif"/><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jp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gif"/><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descr="Kids on Desk Looking at Notebook">
            <a:extLst>
              <a:ext uri="{FF2B5EF4-FFF2-40B4-BE49-F238E27FC236}">
                <a16:creationId xmlns:a16="http://schemas.microsoft.com/office/drawing/2014/main" id="{F1EACC03-9DC7-4C77-9BAE-11CBF767B58D}"/>
              </a:ext>
            </a:extLst>
          </p:cNvPr>
          <p:cNvPicPr>
            <a:picLocks noGrp="1" noChangeAspect="1"/>
          </p:cNvPicPr>
          <p:nvPr>
            <p:ph type="pic" sz="quarter" idx="15"/>
          </p:nvPr>
        </p:nvPicPr>
        <p:blipFill rotWithShape="1">
          <a:blip r:embed="rId2">
            <a:extLst>
              <a:ext uri="{28A0092B-C50C-407E-A947-70E740481C1C}">
                <a14:useLocalDpi xmlns:a14="http://schemas.microsoft.com/office/drawing/2010/main" val="0"/>
              </a:ext>
            </a:extLst>
          </a:blip>
          <a:srcRect/>
          <a:stretch/>
        </p:blipFill>
        <p:spPr/>
      </p:pic>
      <p:sp>
        <p:nvSpPr>
          <p:cNvPr id="2" name="Title 1">
            <a:extLst>
              <a:ext uri="{FF2B5EF4-FFF2-40B4-BE49-F238E27FC236}">
                <a16:creationId xmlns:a16="http://schemas.microsoft.com/office/drawing/2014/main" id="{2FF535A0-9A52-40AD-972C-D0F96C905295}"/>
              </a:ext>
            </a:extLst>
          </p:cNvPr>
          <p:cNvSpPr>
            <a:spLocks noGrp="1"/>
          </p:cNvSpPr>
          <p:nvPr>
            <p:ph type="ctrTitle"/>
          </p:nvPr>
        </p:nvSpPr>
        <p:spPr/>
        <p:txBody>
          <a:bodyPr>
            <a:normAutofit/>
          </a:bodyPr>
          <a:lstStyle/>
          <a:p>
            <a:pPr algn="ctr" rtl="1"/>
            <a:r>
              <a:rPr lang="ar-AE" sz="2000" dirty="0" smtClean="0">
                <a:latin typeface="+mn-lt"/>
                <a:ea typeface="+mn-ea"/>
                <a:cs typeface="+mn-cs"/>
              </a:rPr>
              <a:t>لون بإستخدام قلم</a:t>
            </a:r>
            <a:endParaRPr lang="ru-RU" sz="2000" dirty="0">
              <a:latin typeface="+mn-lt"/>
              <a:ea typeface="+mn-ea"/>
              <a:cs typeface="+mn-cs"/>
            </a:endParaRPr>
          </a:p>
        </p:txBody>
      </p:sp>
      <p:sp>
        <p:nvSpPr>
          <p:cNvPr id="5" name="Subtitle 4">
            <a:extLst>
              <a:ext uri="{FF2B5EF4-FFF2-40B4-BE49-F238E27FC236}">
                <a16:creationId xmlns:a16="http://schemas.microsoft.com/office/drawing/2014/main" id="{8E5938E0-49A8-4D79-90DF-4DB9A83795AA}"/>
              </a:ext>
            </a:extLst>
          </p:cNvPr>
          <p:cNvSpPr>
            <a:spLocks noGrp="1"/>
          </p:cNvSpPr>
          <p:nvPr>
            <p:ph type="subTitle" idx="1"/>
          </p:nvPr>
        </p:nvSpPr>
        <p:spPr>
          <a:xfrm rot="720000">
            <a:off x="8179742" y="5113802"/>
            <a:ext cx="3724416" cy="858767"/>
          </a:xfrm>
        </p:spPr>
        <p:txBody>
          <a:bodyPr>
            <a:normAutofit/>
          </a:bodyPr>
          <a:lstStyle/>
          <a:p>
            <a:pPr algn="ctr" rtl="1"/>
            <a:r>
              <a:rPr lang="ar-SA" sz="2200" dirty="0">
                <a:latin typeface="Sakkal Majalla" panose="02000000000000000000" pitchFamily="2" charset="-78"/>
                <a:cs typeface="Sakkal Majalla" panose="02000000000000000000" pitchFamily="2" charset="-78"/>
              </a:rPr>
              <a:t>مقدم الهدف:</a:t>
            </a:r>
            <a:r>
              <a:rPr lang="ar-AE" sz="2000" b="1" dirty="0">
                <a:latin typeface="Sakkal Majalla" panose="02000000000000000000" pitchFamily="2" charset="-78"/>
                <a:cs typeface="Sakkal Majalla" panose="02000000000000000000" pitchFamily="2" charset="-78"/>
              </a:rPr>
              <a:t>أ-فاطمة كمال </a:t>
            </a:r>
            <a:endParaRPr lang="ar-AE" sz="20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243528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F845AB00-1C5C-4EB0-B93F-C03AB7A9BC6F}"/>
              </a:ext>
            </a:extLst>
          </p:cNvPr>
          <p:cNvSpPr txBox="1">
            <a:spLocks/>
          </p:cNvSpPr>
          <p:nvPr/>
        </p:nvSpPr>
        <p:spPr>
          <a:xfrm>
            <a:off x="2984270" y="350198"/>
            <a:ext cx="6567054"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smtClean="0"/>
              <a:t>إختيار من بين متعدد </a:t>
            </a:r>
            <a:endParaRPr lang="ar-AE" dirty="0"/>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67797" y="1205345"/>
            <a:ext cx="4457033" cy="551613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55951" y="1314905"/>
            <a:ext cx="4157690" cy="5406570"/>
          </a:xfrm>
          <a:prstGeom prst="rect">
            <a:avLst/>
          </a:prstGeom>
        </p:spPr>
      </p:pic>
    </p:spTree>
    <p:extLst>
      <p:ext uri="{BB962C8B-B14F-4D97-AF65-F5344CB8AC3E}">
        <p14:creationId xmlns:p14="http://schemas.microsoft.com/office/powerpoint/2010/main" val="222904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F845AB00-1C5C-4EB0-B93F-C03AB7A9BC6F}"/>
              </a:ext>
            </a:extLst>
          </p:cNvPr>
          <p:cNvSpPr txBox="1">
            <a:spLocks/>
          </p:cNvSpPr>
          <p:nvPr/>
        </p:nvSpPr>
        <p:spPr>
          <a:xfrm>
            <a:off x="2942706" y="366823"/>
            <a:ext cx="6567054"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smtClean="0"/>
              <a:t>قص ولصق </a:t>
            </a:r>
            <a:endParaRPr lang="ar-AE" dirty="0"/>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3862" y="1828800"/>
            <a:ext cx="8969433" cy="4527550"/>
          </a:xfrm>
          <a:prstGeom prst="rect">
            <a:avLst/>
          </a:prstGeom>
        </p:spPr>
      </p:pic>
    </p:spTree>
    <p:extLst>
      <p:ext uri="{BB962C8B-B14F-4D97-AF65-F5344CB8AC3E}">
        <p14:creationId xmlns:p14="http://schemas.microsoft.com/office/powerpoint/2010/main" val="1044398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F845AB00-1C5C-4EB0-B93F-C03AB7A9BC6F}"/>
              </a:ext>
            </a:extLst>
          </p:cNvPr>
          <p:cNvSpPr txBox="1">
            <a:spLocks/>
          </p:cNvSpPr>
          <p:nvPr/>
        </p:nvSpPr>
        <p:spPr>
          <a:xfrm>
            <a:off x="6766560" y="366823"/>
            <a:ext cx="2743200"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smtClean="0"/>
              <a:t>صل باللون المناسب </a:t>
            </a:r>
            <a:endParaRPr lang="ar-AE" dirty="0"/>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3405" y="1108078"/>
            <a:ext cx="4610013" cy="5209194"/>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46595" y="1404851"/>
            <a:ext cx="2992222" cy="4833708"/>
          </a:xfrm>
          <a:prstGeom prst="rect">
            <a:avLst/>
          </a:prstGeom>
        </p:spPr>
      </p:pic>
      <p:sp>
        <p:nvSpPr>
          <p:cNvPr id="8" name="Title 1">
            <a:extLst>
              <a:ext uri="{FF2B5EF4-FFF2-40B4-BE49-F238E27FC236}">
                <a16:creationId xmlns:a16="http://schemas.microsoft.com/office/drawing/2014/main" id="{F845AB00-1C5C-4EB0-B93F-C03AB7A9BC6F}"/>
              </a:ext>
            </a:extLst>
          </p:cNvPr>
          <p:cNvSpPr txBox="1">
            <a:spLocks/>
          </p:cNvSpPr>
          <p:nvPr/>
        </p:nvSpPr>
        <p:spPr>
          <a:xfrm>
            <a:off x="1446595" y="405900"/>
            <a:ext cx="2743200"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smtClean="0"/>
              <a:t>قص ولصق </a:t>
            </a:r>
            <a:endParaRPr lang="ar-AE" dirty="0"/>
          </a:p>
        </p:txBody>
      </p:sp>
    </p:spTree>
    <p:extLst>
      <p:ext uri="{BB962C8B-B14F-4D97-AF65-F5344CB8AC3E}">
        <p14:creationId xmlns:p14="http://schemas.microsoft.com/office/powerpoint/2010/main" val="904171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F845AB00-1C5C-4EB0-B93F-C03AB7A9BC6F}"/>
              </a:ext>
            </a:extLst>
          </p:cNvPr>
          <p:cNvSpPr txBox="1">
            <a:spLocks/>
          </p:cNvSpPr>
          <p:nvPr/>
        </p:nvSpPr>
        <p:spPr>
          <a:xfrm>
            <a:off x="3715010" y="208881"/>
            <a:ext cx="3674225"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smtClean="0"/>
              <a:t>صل باللون المناسب </a:t>
            </a:r>
            <a:endParaRPr lang="ar-AE" dirty="0"/>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72753" y="911059"/>
            <a:ext cx="5275694" cy="5810416"/>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9010" y="911059"/>
            <a:ext cx="5286116" cy="5639538"/>
          </a:xfrm>
          <a:prstGeom prst="rect">
            <a:avLst/>
          </a:prstGeom>
        </p:spPr>
      </p:pic>
    </p:spTree>
    <p:extLst>
      <p:ext uri="{BB962C8B-B14F-4D97-AF65-F5344CB8AC3E}">
        <p14:creationId xmlns:p14="http://schemas.microsoft.com/office/powerpoint/2010/main" val="28895528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F845AB00-1C5C-4EB0-B93F-C03AB7A9BC6F}"/>
              </a:ext>
            </a:extLst>
          </p:cNvPr>
          <p:cNvSpPr txBox="1">
            <a:spLocks/>
          </p:cNvSpPr>
          <p:nvPr/>
        </p:nvSpPr>
        <p:spPr>
          <a:xfrm>
            <a:off x="7863840" y="441457"/>
            <a:ext cx="2560320"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smtClean="0"/>
              <a:t>التلوين (بأقلام التلوين )</a:t>
            </a:r>
            <a:endParaRPr lang="ar-AE" dirty="0"/>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39182" y="1143635"/>
            <a:ext cx="3942836" cy="5577840"/>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7068" y="1143636"/>
            <a:ext cx="4114799" cy="5577840"/>
          </a:xfrm>
          <a:prstGeom prst="rect">
            <a:avLst/>
          </a:prstGeom>
        </p:spPr>
      </p:pic>
      <p:sp>
        <p:nvSpPr>
          <p:cNvPr id="11" name="Title 1">
            <a:extLst>
              <a:ext uri="{FF2B5EF4-FFF2-40B4-BE49-F238E27FC236}">
                <a16:creationId xmlns:a16="http://schemas.microsoft.com/office/drawing/2014/main" id="{F845AB00-1C5C-4EB0-B93F-C03AB7A9BC6F}"/>
              </a:ext>
            </a:extLst>
          </p:cNvPr>
          <p:cNvSpPr txBox="1">
            <a:spLocks/>
          </p:cNvSpPr>
          <p:nvPr/>
        </p:nvSpPr>
        <p:spPr>
          <a:xfrm>
            <a:off x="2274308" y="441457"/>
            <a:ext cx="2560320"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smtClean="0"/>
              <a:t>إختيار من متعدد </a:t>
            </a:r>
            <a:endParaRPr lang="ar-AE" dirty="0"/>
          </a:p>
        </p:txBody>
      </p:sp>
    </p:spTree>
    <p:extLst>
      <p:ext uri="{BB962C8B-B14F-4D97-AF65-F5344CB8AC3E}">
        <p14:creationId xmlns:p14="http://schemas.microsoft.com/office/powerpoint/2010/main" val="6612973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F845AB00-1C5C-4EB0-B93F-C03AB7A9BC6F}"/>
              </a:ext>
            </a:extLst>
          </p:cNvPr>
          <p:cNvSpPr txBox="1">
            <a:spLocks/>
          </p:cNvSpPr>
          <p:nvPr/>
        </p:nvSpPr>
        <p:spPr>
          <a:xfrm>
            <a:off x="2984270" y="350198"/>
            <a:ext cx="6567054"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smtClean="0"/>
              <a:t>صل بين الألوان </a:t>
            </a:r>
            <a:endParaRPr lang="ar-AE" dirty="0"/>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49844" y="1317128"/>
            <a:ext cx="4182133" cy="5404347"/>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4771" y="1246910"/>
            <a:ext cx="4088131" cy="5362078"/>
          </a:xfrm>
          <a:prstGeom prst="rect">
            <a:avLst/>
          </a:prstGeom>
        </p:spPr>
      </p:pic>
    </p:spTree>
    <p:extLst>
      <p:ext uri="{BB962C8B-B14F-4D97-AF65-F5344CB8AC3E}">
        <p14:creationId xmlns:p14="http://schemas.microsoft.com/office/powerpoint/2010/main" val="6642907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F845AB00-1C5C-4EB0-B93F-C03AB7A9BC6F}"/>
              </a:ext>
            </a:extLst>
          </p:cNvPr>
          <p:cNvSpPr txBox="1">
            <a:spLocks/>
          </p:cNvSpPr>
          <p:nvPr/>
        </p:nvSpPr>
        <p:spPr>
          <a:xfrm>
            <a:off x="2984270" y="350198"/>
            <a:ext cx="6567054"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smtClean="0"/>
              <a:t>صل بين الألوان </a:t>
            </a:r>
            <a:endParaRPr lang="ar-AE" dirty="0"/>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50182" y="1107134"/>
            <a:ext cx="3951099" cy="5669099"/>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48465" y="1205346"/>
            <a:ext cx="3621803" cy="5516130"/>
          </a:xfrm>
          <a:prstGeom prst="rect">
            <a:avLst/>
          </a:prstGeom>
        </p:spPr>
      </p:pic>
    </p:spTree>
    <p:extLst>
      <p:ext uri="{BB962C8B-B14F-4D97-AF65-F5344CB8AC3E}">
        <p14:creationId xmlns:p14="http://schemas.microsoft.com/office/powerpoint/2010/main" val="22924213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F845AB00-1C5C-4EB0-B93F-C03AB7A9BC6F}"/>
              </a:ext>
            </a:extLst>
          </p:cNvPr>
          <p:cNvSpPr txBox="1">
            <a:spLocks/>
          </p:cNvSpPr>
          <p:nvPr/>
        </p:nvSpPr>
        <p:spPr>
          <a:xfrm>
            <a:off x="2984270" y="350198"/>
            <a:ext cx="6567054"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smtClean="0"/>
              <a:t>صل بين الشكل وظله</a:t>
            </a:r>
            <a:endParaRPr lang="ar-AE" dirty="0"/>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6959" y="1244023"/>
            <a:ext cx="4044402" cy="5507817"/>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12916" y="1244022"/>
            <a:ext cx="4256116" cy="5507817"/>
          </a:xfrm>
          <a:prstGeom prst="rect">
            <a:avLst/>
          </a:prstGeom>
        </p:spPr>
      </p:pic>
    </p:spTree>
    <p:extLst>
      <p:ext uri="{BB962C8B-B14F-4D97-AF65-F5344CB8AC3E}">
        <p14:creationId xmlns:p14="http://schemas.microsoft.com/office/powerpoint/2010/main" val="2937694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4">
            <a:extLst>
              <a:ext uri="{FF2B5EF4-FFF2-40B4-BE49-F238E27FC236}">
                <a16:creationId xmlns:a16="http://schemas.microsoft.com/office/drawing/2014/main" id="{63215561-8762-45C9-BA1F-17C85CE51210}"/>
              </a:ext>
            </a:extLst>
          </p:cNvPr>
          <p:cNvSpPr/>
          <p:nvPr/>
        </p:nvSpPr>
        <p:spPr>
          <a:xfrm>
            <a:off x="1181664" y="3825164"/>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rtl="1">
              <a:defRPr/>
            </a:pPr>
            <a:endParaRPr lang="en-US" sz="1200" b="1" dirty="0">
              <a:solidFill>
                <a:srgbClr val="FF0000"/>
              </a:solidFill>
              <a:latin typeface="Arial" panose="020B0604020202020204" pitchFamily="34" charset="0"/>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464428448"/>
              </p:ext>
            </p:extLst>
          </p:nvPr>
        </p:nvGraphicFramePr>
        <p:xfrm>
          <a:off x="126749" y="68629"/>
          <a:ext cx="12004585" cy="6711035"/>
        </p:xfrm>
        <a:graphic>
          <a:graphicData uri="http://schemas.openxmlformats.org/drawingml/2006/table">
            <a:tbl>
              <a:tblPr firstRow="1" bandRow="1">
                <a:tableStyleId>{5940675A-B579-460E-94D1-54222C63F5DA}</a:tableStyleId>
              </a:tblPr>
              <a:tblGrid>
                <a:gridCol w="4396564">
                  <a:extLst>
                    <a:ext uri="{9D8B030D-6E8A-4147-A177-3AD203B41FA5}">
                      <a16:colId xmlns:a16="http://schemas.microsoft.com/office/drawing/2014/main" val="20000"/>
                    </a:ext>
                  </a:extLst>
                </a:gridCol>
                <a:gridCol w="3413704">
                  <a:extLst>
                    <a:ext uri="{9D8B030D-6E8A-4147-A177-3AD203B41FA5}">
                      <a16:colId xmlns:a16="http://schemas.microsoft.com/office/drawing/2014/main" val="2032493190"/>
                    </a:ext>
                  </a:extLst>
                </a:gridCol>
                <a:gridCol w="2918797">
                  <a:extLst>
                    <a:ext uri="{9D8B030D-6E8A-4147-A177-3AD203B41FA5}">
                      <a16:colId xmlns:a16="http://schemas.microsoft.com/office/drawing/2014/main" val="4078435238"/>
                    </a:ext>
                  </a:extLst>
                </a:gridCol>
                <a:gridCol w="1275520">
                  <a:extLst>
                    <a:ext uri="{9D8B030D-6E8A-4147-A177-3AD203B41FA5}">
                      <a16:colId xmlns:a16="http://schemas.microsoft.com/office/drawing/2014/main" val="20001"/>
                    </a:ext>
                  </a:extLst>
                </a:gridCol>
              </a:tblGrid>
              <a:tr h="35398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المراجعة: أ. جمعه شعيب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الإعداد : أ. فاطمة كمال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fontAlgn="ctr"/>
                      <a:endParaRPr lang="ar-AE" sz="1200" b="1" kern="1200" dirty="0">
                        <a:solidFill>
                          <a:schemeClr val="tx1"/>
                        </a:solidFill>
                        <a:latin typeface="Arial" panose="020B0604020202020204" pitchFamily="34" charset="0"/>
                        <a:ea typeface="+mn-ea"/>
                        <a:cs typeface="+mn-cs"/>
                      </a:endParaRPr>
                    </a:p>
                    <a:p>
                      <a:pPr algn="ctr" rtl="1" fontAlgn="ctr"/>
                      <a:r>
                        <a:rPr lang="ar-AE" sz="1200" b="1" kern="1200" dirty="0" smtClean="0">
                          <a:solidFill>
                            <a:schemeClr val="tx1"/>
                          </a:solidFill>
                          <a:latin typeface="Sakkal Majalla" panose="02000000000000000000" pitchFamily="2" charset="-78"/>
                          <a:ea typeface="+mn-ea"/>
                          <a:cs typeface="Sakkal Majalla" panose="02000000000000000000" pitchFamily="2" charset="-78"/>
                        </a:rPr>
                        <a:t>لون بإستخدام قلم </a:t>
                      </a:r>
                      <a:endParaRPr lang="ar-AE" sz="1200" b="1" kern="1200" dirty="0">
                        <a:solidFill>
                          <a:schemeClr val="tx1"/>
                        </a:solidFill>
                        <a:latin typeface="Sakkal Majalla" panose="02000000000000000000" pitchFamily="2" charset="-78"/>
                        <a:ea typeface="+mn-ea"/>
                        <a:cs typeface="Sakkal Majalla" panose="02000000000000000000" pitchFamily="2" charset="-78"/>
                      </a:endParaRPr>
                    </a:p>
                    <a:p>
                      <a:pPr marL="0" marR="0" lvl="0" indent="0" algn="ctr" defTabSz="914400" rtl="1" eaLnBrk="1" fontAlgn="ctr" latinLnBrk="0" hangingPunct="1">
                        <a:lnSpc>
                          <a:spcPct val="100000"/>
                        </a:lnSpc>
                        <a:spcBef>
                          <a:spcPts val="0"/>
                        </a:spcBef>
                        <a:spcAft>
                          <a:spcPts val="0"/>
                        </a:spcAft>
                        <a:buClrTx/>
                        <a:buSzTx/>
                        <a:buFontTx/>
                        <a:buNone/>
                        <a:tabLst/>
                        <a:defRPr/>
                      </a:pPr>
                      <a:r>
                        <a:rPr lang="ar-AE" sz="1200" b="1" i="0" u="none" strike="noStrike" dirty="0">
                          <a:solidFill>
                            <a:srgbClr val="FF0000"/>
                          </a:solidFill>
                          <a:effectLst/>
                          <a:latin typeface="Sakkal Majalla" panose="02000000000000000000" pitchFamily="2" charset="-78"/>
                          <a:cs typeface="Sakkal Majalla" panose="02000000000000000000" pitchFamily="2" charset="-78"/>
                        </a:rPr>
                        <a:t>رقم الهدف </a:t>
                      </a:r>
                      <a:r>
                        <a:rPr lang="ar-AE" sz="1200" b="1" i="0" u="none" strike="noStrike" dirty="0" smtClean="0">
                          <a:solidFill>
                            <a:srgbClr val="FF0000"/>
                          </a:solidFill>
                          <a:effectLst/>
                          <a:latin typeface="Sakkal Majalla" panose="02000000000000000000" pitchFamily="2" charset="-78"/>
                          <a:cs typeface="Sakkal Majalla" panose="02000000000000000000" pitchFamily="2" charset="-78"/>
                        </a:rPr>
                        <a:t>:(2065</a:t>
                      </a:r>
                      <a:r>
                        <a:rPr lang="ar-AE" sz="1200" b="1" i="0" u="none" strike="noStrike" baseline="0" dirty="0" smtClean="0">
                          <a:solidFill>
                            <a:srgbClr val="FF0000"/>
                          </a:solidFill>
                          <a:effectLst/>
                          <a:latin typeface="Sakkal Majalla" panose="02000000000000000000" pitchFamily="2" charset="-78"/>
                          <a:cs typeface="Sakkal Majalla" panose="02000000000000000000" pitchFamily="2" charset="-78"/>
                        </a:rPr>
                        <a:t>)</a:t>
                      </a:r>
                      <a:r>
                        <a:rPr lang="ar-AE" sz="1200" b="1" i="0" u="none" strike="noStrike" dirty="0" smtClean="0">
                          <a:solidFill>
                            <a:srgbClr val="FF0000"/>
                          </a:solidFill>
                          <a:effectLst/>
                          <a:latin typeface="Sakkal Majalla" panose="02000000000000000000" pitchFamily="2" charset="-78"/>
                          <a:cs typeface="Sakkal Majalla" panose="02000000000000000000" pitchFamily="2" charset="-78"/>
                        </a:rPr>
                        <a:t>  </a:t>
                      </a:r>
                      <a:endParaRPr lang="ar-AE" sz="1200" b="1" i="0" u="none" strike="noStrike" dirty="0">
                        <a:solidFill>
                          <a:srgbClr val="000000"/>
                        </a:solidFill>
                        <a:effectLst/>
                        <a:latin typeface="Sakkal Majalla" panose="02000000000000000000" pitchFamily="2" charset="-78"/>
                        <a:cs typeface="Sakkal Majalla" panose="02000000000000000000" pitchFamily="2" charset="-78"/>
                      </a:endParaRP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9498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الفئة العمرية:11 -12</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مستوى الشدة: البسيطة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فئة الإعاقة : الاعاقة الذهنية</a:t>
                      </a:r>
                      <a:r>
                        <a:rPr lang="en-US" sz="1200" b="1" baseline="0" dirty="0">
                          <a:latin typeface="Sakkal Majalla" panose="02000000000000000000" pitchFamily="2" charset="-78"/>
                          <a:cs typeface="Sakkal Majalla" panose="02000000000000000000" pitchFamily="2" charset="-78"/>
                        </a:rPr>
                        <a:t>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بيانات 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848070">
                <a:tc gridSpan="3">
                  <a:txBody>
                    <a:bodyPr/>
                    <a:lstStyle/>
                    <a:p>
                      <a:pPr algn="r" rtl="1"/>
                      <a:endParaRPr lang="ar-AE" sz="1400" b="1" kern="1200" baseline="0" dirty="0">
                        <a:solidFill>
                          <a:srgbClr val="FF0000"/>
                        </a:solidFill>
                        <a:latin typeface="Arial" panose="020B0604020202020204" pitchFamily="34" charset="0"/>
                        <a:ea typeface="+mn-ea"/>
                        <a:cs typeface="+mn-cs"/>
                      </a:endParaRPr>
                    </a:p>
                    <a:p>
                      <a:pPr algn="r" rtl="1"/>
                      <a:endParaRPr lang="ar-AE" sz="1400" b="1" kern="1200" baseline="0" dirty="0">
                        <a:solidFill>
                          <a:srgbClr val="FF0000"/>
                        </a:solidFill>
                        <a:latin typeface="Arial" panose="020B0604020202020204" pitchFamily="34" charset="0"/>
                        <a:ea typeface="+mn-ea"/>
                        <a:cs typeface="+mn-cs"/>
                      </a:endParaRPr>
                    </a:p>
                    <a:p>
                      <a:pPr algn="r" rtl="1"/>
                      <a:r>
                        <a:rPr lang="ar-AE" sz="1400" b="1" kern="1200" dirty="0" smtClean="0">
                          <a:solidFill>
                            <a:srgbClr val="FF0000"/>
                          </a:solidFill>
                          <a:latin typeface="Arial" panose="020B0604020202020204" pitchFamily="34" charset="0"/>
                          <a:ea typeface="+mn-ea"/>
                          <a:cs typeface="+mn-cs"/>
                        </a:rPr>
                        <a:t>درس / دبدوب والألوان</a:t>
                      </a:r>
                      <a:endParaRPr lang="ar-AE" sz="1400" b="1" kern="1200" dirty="0">
                        <a:solidFill>
                          <a:srgbClr val="FF0000"/>
                        </a:solidFill>
                        <a:latin typeface="Arial" panose="020B0604020202020204" pitchFamily="34" charset="0"/>
                        <a:ea typeface="+mn-ea"/>
                        <a:cs typeface="+mn-cs"/>
                      </a:endParaRPr>
                    </a:p>
                    <a:p>
                      <a:pPr algn="r" rtl="1"/>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ذات يوم شعر دبدوب بالملل وهو يجلس داخل البيت ,لذلك خرج دبدوب من البيت ليتنزه قليلا ,مر دبدوب تحت شجرة بها خلية نحل فسقطت بعض قطرات من العسل على رأس دبدوب ,فأصبح أذنا دبدوب لونهما أصفر ,ثم جاءت نحلة وطارت بالقرب من دبدوب فخاف منها ووقع على الأرض .الان بطن دبدوب أصبح لونها بنى ومن ثم وجد دبدوب بعض البطيخ فتناول قطعة منه,الان فم دبدوب أصبح لونه أحمر .بعد ذلك لعب دبدوب بالأزهار الزرقاء الموجودة في الحديقة .الان يد دبدوب أصبح لونهما أزرق ,بعد ذلك نام دبدوب على الحشائش الخضراء الموجودة في الحديقة .الان ظهر دبدوب أصبح لونهأخضر ,بعد ذلك وقف دبدوب يشاهد رجلا يقوم بطلاء الحائط .الان أقدام دبدوب أصبح لونهما بنفسجي .فرح دبدوب بالألوان الموجودة على جسده وأخذ يرقص في كل مكان .لم ير دبدوب الصخور الموجودة على الأرض ,وقع دبدوب في وعاء به الكثير من الماء ,حاول دبدوب الخروج بسرعة من الوعاء الممتلئ بالماء ......لالا لا لقد زالت كل الألوان الموجودة علي جسد دبدوب ,وعاد  لونه أبيض كما كان ........</a:t>
                      </a:r>
                      <a:endParaRPr lang="ar-AE" sz="1200" b="1" dirty="0">
                        <a:latin typeface="Sakkal Majalla" panose="02000000000000000000" pitchFamily="2" charset="-78"/>
                        <a:cs typeface="Sakkal Majalla" panose="02000000000000000000" pitchFamily="2" charset="-78"/>
                      </a:endParaRPr>
                    </a:p>
                    <a:p>
                      <a:pPr algn="r" rtl="1"/>
                      <a:endParaRPr lang="ar-AE" sz="1200" b="1" dirty="0">
                        <a:latin typeface="Sakkal Majalla" panose="02000000000000000000" pitchFamily="2" charset="-78"/>
                        <a:cs typeface="Sakkal Majalla" panose="02000000000000000000" pitchFamily="2" charset="-78"/>
                      </a:endParaRPr>
                    </a:p>
                    <a:p>
                      <a:pPr algn="r" rtl="1"/>
                      <a:endParaRPr lang="ar-SA" sz="1200" b="1" dirty="0">
                        <a:latin typeface="Sakkal Majalla" panose="02000000000000000000" pitchFamily="2" charset="-78"/>
                        <a:cs typeface="Sakkal Majalla" panose="02000000000000000000" pitchFamily="2" charset="-78"/>
                      </a:endParaRPr>
                    </a:p>
                    <a:p>
                      <a:pPr algn="r" rtl="1"/>
                      <a:r>
                        <a:rPr lang="ar-AE" sz="1400" b="1" u="none" baseline="0" dirty="0">
                          <a:solidFill>
                            <a:srgbClr val="FF0000"/>
                          </a:solidFill>
                          <a:latin typeface="Sakkal Majalla" panose="02000000000000000000" pitchFamily="2" charset="-78"/>
                          <a:cs typeface="Sakkal Majalla" panose="02000000000000000000" pitchFamily="2" charset="-78"/>
                        </a:rPr>
                        <a:t>الأنشطة الصفية: </a:t>
                      </a:r>
                      <a:endParaRPr lang="ar-AE" sz="1200" b="1" kern="1200" baseline="0" dirty="0">
                        <a:solidFill>
                          <a:schemeClr val="tx1"/>
                        </a:solidFill>
                        <a:latin typeface="Sakkal Majalla" panose="02000000000000000000" pitchFamily="2" charset="-78"/>
                        <a:ea typeface="+mn-ea"/>
                        <a:cs typeface="Sakkal Majalla" panose="02000000000000000000" pitchFamily="2" charset="-78"/>
                      </a:endParaRP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انشطة تمثيلية عن الألوان (عن طريق قصص الحيوانات –الفواكة .........ألخ )</a:t>
                      </a:r>
                      <a:endParaRPr lang="ar-AE" sz="1200" b="1" u="none" kern="1200" baseline="0" dirty="0">
                        <a:solidFill>
                          <a:schemeClr val="tx1"/>
                        </a:solidFill>
                        <a:latin typeface="Sakkal Majalla" panose="02000000000000000000" pitchFamily="2" charset="-78"/>
                        <a:ea typeface="+mn-ea"/>
                        <a:cs typeface="Sakkal Majalla" panose="02000000000000000000" pitchFamily="2" charset="-78"/>
                      </a:endParaRP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تدريبات بالصلصال لتقوية عضلات اليدين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انشطة متنوعة لتدريب الطالب على فصل الألوان .والتعرف على مسميات الألوان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تدريب الطالب على ربط الألوان بالأشياء من حوله (ربط الألوان بالاكل والملبس والالعاب المفضله لديه .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تطبيق عدد من المشاهد التمثيلية (التمثيل المسرحى ) وذلك لتعميم مفهوم الألوان لديه .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تطبيق عدد من الأنشطة الصفية بالالوان المائية وإستخدام الأصابع قبل  الأدوات الأخرى للتلوين مثل (الريشة –الألوان ).</a:t>
                      </a:r>
                      <a:endParaRPr lang="ar-AE" sz="1400" b="1" u="none" baseline="0" dirty="0" smtClean="0">
                        <a:solidFill>
                          <a:srgbClr val="FF0000"/>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u="none" kern="1200" baseline="0" dirty="0" smtClean="0">
                          <a:solidFill>
                            <a:srgbClr val="FF0000"/>
                          </a:solidFill>
                          <a:latin typeface="Sakkal Majalla" panose="02000000000000000000" pitchFamily="2" charset="-78"/>
                          <a:ea typeface="+mn-ea"/>
                          <a:cs typeface="Sakkal Majalla" panose="02000000000000000000" pitchFamily="2" charset="-78"/>
                        </a:rPr>
                        <a:t>نقاط مهمة في  الحصة الدرسية:</a:t>
                      </a:r>
                    </a:p>
                    <a:p>
                      <a:pPr algn="r" rtl="1"/>
                      <a:endParaRPr lang="ar-AE" sz="1400" b="1" u="none" baseline="0" dirty="0">
                        <a:solidFill>
                          <a:srgbClr val="FF0000"/>
                        </a:solidFill>
                        <a:latin typeface="Sakkal Majalla" panose="02000000000000000000" pitchFamily="2" charset="-78"/>
                        <a:cs typeface="Sakkal Majalla" panose="02000000000000000000" pitchFamily="2" charset="-78"/>
                      </a:endParaRPr>
                    </a:p>
                    <a:p>
                      <a:pPr marL="228600" indent="-228600" algn="r" defTabSz="914400" rtl="1" eaLnBrk="1" latinLnBrk="0" hangingPunct="1">
                        <a:buFont typeface="+mj-lt"/>
                        <a:buAutoNum type="arabicPeriod"/>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تحفيز الطالب على التفاعل مع المعلمة.</a:t>
                      </a:r>
                    </a:p>
                    <a:p>
                      <a:pPr marL="228600" indent="-228600" algn="r" defTabSz="914400" rtl="1" eaLnBrk="1" latinLnBrk="0" hangingPunct="1">
                        <a:buFont typeface="+mj-lt"/>
                        <a:buAutoNum type="arabicPeriod"/>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 مراعاة الفروق الفردية للحالات.</a:t>
                      </a:r>
                    </a:p>
                    <a:p>
                      <a:pPr marL="228600" indent="-228600" algn="r" defTabSz="914400" rtl="1" eaLnBrk="1" latinLnBrk="0" hangingPunct="1">
                        <a:buFont typeface="+mj-lt"/>
                        <a:buAutoNum type="arabicPeriod"/>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.إعطاء كل طالب حقه من الحصة .</a:t>
                      </a:r>
                    </a:p>
                    <a:p>
                      <a:pPr marL="228600" indent="-228600" algn="r" defTabSz="914400" rtl="1" eaLnBrk="1" latinLnBrk="0" hangingPunct="1">
                        <a:buFont typeface="+mj-lt"/>
                        <a:buAutoNum type="arabicPeriod"/>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 تقسيم الحصة إلى نظرى وعملي </a:t>
                      </a:r>
                    </a:p>
                    <a:p>
                      <a:pPr marL="228600" indent="-228600" algn="r" defTabSz="914400" rtl="1" eaLnBrk="1" latinLnBrk="0" hangingPunct="1">
                        <a:buFont typeface="+mj-lt"/>
                        <a:buAutoNum type="arabicPeriod"/>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يمكن الدمج بين الأساليب لتحقيق الفائدة </a:t>
                      </a:r>
                    </a:p>
                    <a:p>
                      <a:pPr marL="228600" indent="-228600" algn="r" defTabSz="914400" rtl="1" eaLnBrk="1" latinLnBrk="0" hangingPunct="1">
                        <a:buFont typeface="+mj-lt"/>
                        <a:buAutoNum type="arabicPeriod"/>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 استخدام الدمى لتطبيق المهارة </a:t>
                      </a:r>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إستخدام الدراما للتدريب على المهارة </a:t>
                      </a: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إستخدام عدد من الاحجام المختلفة للريشه  (مراعاة الفروق الفردية للمسكة الصحيحة  للريشه ).</a:t>
                      </a: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إستخدام الأسفنجة للتلوين  على لوحة (</a:t>
                      </a:r>
                      <a:r>
                        <a:rPr lang="en-US" sz="1200" b="1" u="none" kern="1200" baseline="0" dirty="0" smtClean="0">
                          <a:solidFill>
                            <a:schemeClr val="tx1"/>
                          </a:solidFill>
                          <a:latin typeface="Sakkal Majalla" panose="02000000000000000000" pitchFamily="2" charset="-78"/>
                          <a:ea typeface="+mn-ea"/>
                          <a:cs typeface="Sakkal Majalla" panose="02000000000000000000" pitchFamily="2" charset="-78"/>
                        </a:rPr>
                        <a:t>3D</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 وتشكيل لوح بأحجام مختلفة للتلوين ومحددة الجوانب </a:t>
                      </a:r>
                      <a:endParaRPr lang="en-US" sz="1400" b="1" u="none" baseline="0" dirty="0">
                        <a:solidFill>
                          <a:srgbClr val="FF0000"/>
                        </a:solidFill>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600" b="1" dirty="0">
                        <a:latin typeface="Sakkal Majalla" panose="02000000000000000000" pitchFamily="2" charset="-78"/>
                        <a:cs typeface="Sakkal Majalla" panose="02000000000000000000" pitchFamily="2" charset="-78"/>
                      </a:endParaRPr>
                    </a:p>
                    <a:p>
                      <a:pPr algn="ctr" rtl="1"/>
                      <a:r>
                        <a:rPr lang="ar-AE" sz="1600" b="1" dirty="0">
                          <a:latin typeface="Sakkal Majalla" panose="02000000000000000000" pitchFamily="2" charset="-78"/>
                          <a:cs typeface="Sakkal Majalla" panose="02000000000000000000" pitchFamily="2" charset="-78"/>
                        </a:rPr>
                        <a:t>كتاب</a:t>
                      </a:r>
                      <a:r>
                        <a:rPr lang="ar-AE" sz="1600" b="1" baseline="0" dirty="0">
                          <a:latin typeface="Sakkal Majalla" panose="02000000000000000000" pitchFamily="2" charset="-78"/>
                          <a:cs typeface="Sakkal Majalla" panose="02000000000000000000" pitchFamily="2" charset="-78"/>
                        </a:rPr>
                        <a:t>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F81D01CF-05FC-40DD-9306-5E37CEF60A8F}" type="datetime3">
              <a:rPr lang="en-US" smtClean="0"/>
              <a:t>13 December 2020</a:t>
            </a:fld>
            <a:endParaRPr lang="en-GB"/>
          </a:p>
        </p:txBody>
      </p:sp>
      <p:sp>
        <p:nvSpPr>
          <p:cNvPr id="15" name="Slide Number Placeholder 14"/>
          <p:cNvSpPr>
            <a:spLocks noGrp="1"/>
          </p:cNvSpPr>
          <p:nvPr>
            <p:ph type="sldNum" sz="quarter" idx="12"/>
          </p:nvPr>
        </p:nvSpPr>
        <p:spPr/>
        <p:txBody>
          <a:bodyPr/>
          <a:lstStyle/>
          <a:p>
            <a:fld id="{60F9F505-338F-4A63-8E60-F3E66EC2060F}" type="slidenum">
              <a:rPr lang="en-GB" smtClean="0"/>
              <a:t>2</a:t>
            </a:fld>
            <a:endParaRPr lang="en-GB"/>
          </a:p>
        </p:txBody>
      </p:sp>
      <p:sp>
        <p:nvSpPr>
          <p:cNvPr id="7" name="Rounded Rectangle 6">
            <a:extLst>
              <a:ext uri="{FF2B5EF4-FFF2-40B4-BE49-F238E27FC236}">
                <a16:creationId xmlns:a16="http://schemas.microsoft.com/office/drawing/2014/main" id="{63215561-8762-45C9-BA1F-17C85CE51210}"/>
              </a:ext>
            </a:extLst>
          </p:cNvPr>
          <p:cNvSpPr/>
          <p:nvPr/>
        </p:nvSpPr>
        <p:spPr>
          <a:xfrm>
            <a:off x="1181663" y="3257002"/>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r" rtl="1"/>
            <a:r>
              <a:rPr lang="en-US" sz="1200" b="1" dirty="0">
                <a:latin typeface="Sakkal Majalla" panose="02000000000000000000" pitchFamily="2" charset="-78"/>
                <a:cs typeface="Sakkal Majalla" panose="02000000000000000000" pitchFamily="2" charset="-78"/>
                <a:hlinkClick r:id="rId3"/>
              </a:rPr>
              <a:t>https://</a:t>
            </a:r>
            <a:r>
              <a:rPr lang="en-US" sz="1200" b="1" dirty="0" smtClean="0">
                <a:latin typeface="Sakkal Majalla" panose="02000000000000000000" pitchFamily="2" charset="-78"/>
                <a:cs typeface="Sakkal Majalla" panose="02000000000000000000" pitchFamily="2" charset="-78"/>
                <a:hlinkClick r:id="rId3"/>
              </a:rPr>
              <a:t>youtu.be/sfriZwehyLk</a:t>
            </a:r>
            <a:endParaRPr lang="en-US" sz="1200" b="1" dirty="0" smtClean="0">
              <a:latin typeface="Sakkal Majalla" panose="02000000000000000000" pitchFamily="2" charset="-78"/>
              <a:cs typeface="Sakkal Majalla" panose="02000000000000000000" pitchFamily="2" charset="-78"/>
            </a:endParaRPr>
          </a:p>
          <a:p>
            <a:pPr algn="r" rtl="1"/>
            <a:r>
              <a:rPr lang="ar-AE" sz="1200" b="1" dirty="0" smtClean="0">
                <a:latin typeface="Sakkal Majalla" panose="02000000000000000000" pitchFamily="2" charset="-78"/>
                <a:cs typeface="Sakkal Majalla" panose="02000000000000000000" pitchFamily="2" charset="-78"/>
              </a:rPr>
              <a:t>فيلم كرتوني عن قصة دبدوب والالوان </a:t>
            </a:r>
            <a:endParaRPr lang="en-US" sz="1200" b="1"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8738154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94272128"/>
              </p:ext>
            </p:extLst>
          </p:nvPr>
        </p:nvGraphicFramePr>
        <p:xfrm>
          <a:off x="136479" y="173255"/>
          <a:ext cx="11943226" cy="6615894"/>
        </p:xfrm>
        <a:graphic>
          <a:graphicData uri="http://schemas.openxmlformats.org/drawingml/2006/table">
            <a:tbl>
              <a:tblPr firstRow="1" bandRow="1">
                <a:tableStyleId>{5940675A-B579-460E-94D1-54222C63F5DA}</a:tableStyleId>
              </a:tblPr>
              <a:tblGrid>
                <a:gridCol w="10736975">
                  <a:extLst>
                    <a:ext uri="{9D8B030D-6E8A-4147-A177-3AD203B41FA5}">
                      <a16:colId xmlns:a16="http://schemas.microsoft.com/office/drawing/2014/main" val="20000"/>
                    </a:ext>
                  </a:extLst>
                </a:gridCol>
                <a:gridCol w="1206251">
                  <a:extLst>
                    <a:ext uri="{9D8B030D-6E8A-4147-A177-3AD203B41FA5}">
                      <a16:colId xmlns:a16="http://schemas.microsoft.com/office/drawing/2014/main" val="20001"/>
                    </a:ext>
                  </a:extLst>
                </a:gridCol>
              </a:tblGrid>
              <a:tr h="528764">
                <a:tc>
                  <a:txBody>
                    <a:bodyPr/>
                    <a:lstStyle/>
                    <a:p>
                      <a:pPr algn="r" rtl="1" fontAlgn="ctr"/>
                      <a:r>
                        <a:rPr lang="ar-AE" sz="1200" b="1" kern="1200" dirty="0" smtClean="0">
                          <a:solidFill>
                            <a:schemeClr val="tx1"/>
                          </a:solidFill>
                          <a:latin typeface="Sakkal Majalla" panose="02000000000000000000" pitchFamily="2" charset="-78"/>
                          <a:ea typeface="+mn-ea"/>
                          <a:cs typeface="Sakkal Majalla" panose="02000000000000000000" pitchFamily="2" charset="-78"/>
                        </a:rPr>
                        <a:t>لون بإستخدام </a:t>
                      </a:r>
                      <a:r>
                        <a:rPr lang="ar-AE" sz="1200" b="1" kern="1200" dirty="0" smtClean="0">
                          <a:solidFill>
                            <a:schemeClr val="tx1"/>
                          </a:solidFill>
                          <a:latin typeface="Sakkal Majalla" panose="02000000000000000000" pitchFamily="2" charset="-78"/>
                          <a:ea typeface="+mn-ea"/>
                          <a:cs typeface="Sakkal Majalla" panose="02000000000000000000" pitchFamily="2" charset="-78"/>
                        </a:rPr>
                        <a:t>قلم  </a:t>
                      </a:r>
                      <a:endParaRPr lang="ar-AE" sz="1200" b="1" kern="1200" dirty="0">
                        <a:solidFill>
                          <a:schemeClr val="tx1"/>
                        </a:solidFill>
                        <a:latin typeface="Sakkal Majalla" panose="02000000000000000000" pitchFamily="2" charset="-78"/>
                        <a:ea typeface="+mn-ea"/>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478810">
                <a:tc>
                  <a:txBody>
                    <a:bodyPr/>
                    <a:lstStyle/>
                    <a:p>
                      <a:pPr algn="r" rtl="1"/>
                      <a:r>
                        <a:rPr lang="ar-SA" sz="1200" b="1" dirty="0">
                          <a:latin typeface="Sakkal Majalla" panose="02000000000000000000" pitchFamily="2" charset="-78"/>
                          <a:cs typeface="Sakkal Majalla" panose="02000000000000000000" pitchFamily="2" charset="-78"/>
                        </a:rPr>
                        <a:t>انشطه</a:t>
                      </a:r>
                      <a:r>
                        <a:rPr lang="ar-SA" sz="1200" b="1" baseline="0" dirty="0">
                          <a:latin typeface="Sakkal Majalla" panose="02000000000000000000" pitchFamily="2" charset="-78"/>
                          <a:cs typeface="Sakkal Majalla" panose="02000000000000000000" pitchFamily="2" charset="-78"/>
                        </a:rPr>
                        <a:t> مهارية</a:t>
                      </a:r>
                      <a:endParaRPr lang="ar-AE"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r>
                        <a:rPr lang="ar-AE" sz="1400" b="1" dirty="0">
                          <a:latin typeface="Sakkal Majalla" panose="02000000000000000000" pitchFamily="2" charset="-78"/>
                          <a:cs typeface="Sakkal Majalla" panose="02000000000000000000" pitchFamily="2" charset="-78"/>
                        </a:rPr>
                        <a:t>المكونات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5470228">
                <a:tc>
                  <a:txBody>
                    <a:bodyPr/>
                    <a:lstStyle/>
                    <a:p>
                      <a:pPr algn="r" rtl="1"/>
                      <a:endParaRPr lang="ar-AE" sz="1400" b="1" kern="1200" baseline="0" dirty="0" smtClean="0">
                        <a:solidFill>
                          <a:srgbClr val="FF0000"/>
                        </a:solidFill>
                        <a:latin typeface="Arial" panose="020B0604020202020204" pitchFamily="34" charset="0"/>
                        <a:ea typeface="+mn-ea"/>
                        <a:cs typeface="+mn-cs"/>
                      </a:endParaRPr>
                    </a:p>
                    <a:p>
                      <a:pPr algn="r" rtl="1"/>
                      <a:endParaRPr lang="ar-AE" sz="1400" b="1" kern="1200" baseline="0" dirty="0" smtClean="0">
                        <a:solidFill>
                          <a:srgbClr val="FF0000"/>
                        </a:solidFill>
                        <a:latin typeface="Arial" panose="020B0604020202020204" pitchFamily="34" charset="0"/>
                        <a:ea typeface="+mn-ea"/>
                        <a:cs typeface="+mn-cs"/>
                      </a:endParaRPr>
                    </a:p>
                    <a:p>
                      <a:pPr algn="r" rtl="1"/>
                      <a:endParaRPr lang="ar-AE" sz="1200" b="1" dirty="0" smtClean="0">
                        <a:latin typeface="Sakkal Majalla" panose="02000000000000000000" pitchFamily="2" charset="-78"/>
                        <a:cs typeface="Sakkal Majalla" panose="02000000000000000000" pitchFamily="2" charset="-78"/>
                      </a:endParaRPr>
                    </a:p>
                    <a:p>
                      <a:pPr algn="r" rtl="1"/>
                      <a:endParaRPr lang="ar-SA" sz="1200" b="1" dirty="0" smtClean="0">
                        <a:latin typeface="Sakkal Majalla" panose="02000000000000000000" pitchFamily="2" charset="-78"/>
                        <a:cs typeface="Sakkal Majalla" panose="02000000000000000000" pitchFamily="2" charset="-78"/>
                      </a:endParaRPr>
                    </a:p>
                    <a:p>
                      <a:pPr algn="r" rtl="1"/>
                      <a:r>
                        <a:rPr lang="ar-AE" sz="1400" b="1" u="none" baseline="0" dirty="0" smtClean="0">
                          <a:solidFill>
                            <a:srgbClr val="FF0000"/>
                          </a:solidFill>
                          <a:latin typeface="Sakkal Majalla" panose="02000000000000000000" pitchFamily="2" charset="-78"/>
                          <a:cs typeface="Sakkal Majalla" panose="02000000000000000000" pitchFamily="2" charset="-78"/>
                        </a:rPr>
                        <a:t>الأنشطة الصفية: </a:t>
                      </a:r>
                      <a:endParaRPr lang="ar-AE" sz="1200" b="1" kern="1200" baseline="0" dirty="0" smtClean="0">
                        <a:solidFill>
                          <a:schemeClr val="tx1"/>
                        </a:solidFill>
                        <a:latin typeface="Sakkal Majalla" panose="02000000000000000000" pitchFamily="2" charset="-78"/>
                        <a:ea typeface="+mn-ea"/>
                        <a:cs typeface="Sakkal Majalla" panose="02000000000000000000" pitchFamily="2" charset="-78"/>
                      </a:endParaRP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انشطة تمثيلية عن الألوان (عن طريق قصص الحيوانات –الفواكة .........ألخ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تدريبات بالصلصال لتقوية عضلات اليدين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انشطة متنوعة لتدريب الطالب على فصل الألوان .والتعرف على مسميات الألوان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تدريب الطالب على ربط الألوان بالأشياء من حوله (ربط الألوان بالاكل والملبس والالعاب المفضله لديه .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تطبيق عدد من المشاهد التمثيلية (التمثيل المسرحى ) وذلك لتعميم مفهوم الألوان لديه .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تطبيق عدد من الأنشطة الصفية بالالوان المائية وإستخدام الأصابع قبل الألوان .</a:t>
                      </a:r>
                      <a:endParaRPr lang="ar-AE" sz="1400" b="1" u="none" baseline="0" dirty="0" smtClean="0">
                        <a:solidFill>
                          <a:srgbClr val="FF0000"/>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u="none" kern="1200" baseline="0" dirty="0" smtClean="0">
                          <a:solidFill>
                            <a:srgbClr val="FF0000"/>
                          </a:solidFill>
                          <a:latin typeface="Sakkal Majalla" panose="02000000000000000000" pitchFamily="2" charset="-78"/>
                          <a:ea typeface="+mn-ea"/>
                          <a:cs typeface="Sakkal Majalla" panose="02000000000000000000" pitchFamily="2" charset="-78"/>
                        </a:rPr>
                        <a:t>نقاط مهمة في  الحصة الدرسية:</a:t>
                      </a:r>
                    </a:p>
                    <a:p>
                      <a:pPr algn="r" rtl="1"/>
                      <a:endParaRPr lang="ar-AE" sz="1400" b="1" u="none" baseline="0" dirty="0" smtClean="0">
                        <a:solidFill>
                          <a:srgbClr val="FF0000"/>
                        </a:solidFill>
                        <a:latin typeface="Sakkal Majalla" panose="02000000000000000000" pitchFamily="2" charset="-78"/>
                        <a:cs typeface="Sakkal Majalla" panose="02000000000000000000" pitchFamily="2" charset="-78"/>
                      </a:endParaRP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تحفيز الطالب على التفاعل مع المعلمة.</a:t>
                      </a: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 مراعاة الفروق الفردية للحالات.</a:t>
                      </a: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.إعطاء كل طالب حقه من الحصة .</a:t>
                      </a: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 تقسيم الحصة إلى نظرى وعملي </a:t>
                      </a: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يمكن الدمج بين الأساليب لتحقيق الفائدة </a:t>
                      </a: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 استخدام الدمى لتطبيق المهارة </a:t>
                      </a: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إستخدام الدراما للتدريب على المهارة </a:t>
                      </a: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إستخدام عدد من الاحجام المختلفة للألوان (مراعاة الفروق الفردية للمسكة الصحيحة للألوان ).</a:t>
                      </a: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إستخدام الأسفنجة للتلوين  على لوحة (</a:t>
                      </a:r>
                      <a:r>
                        <a:rPr lang="en-US" sz="1200" b="1" u="none" kern="1200" baseline="0" dirty="0" smtClean="0">
                          <a:solidFill>
                            <a:schemeClr val="tx1"/>
                          </a:solidFill>
                          <a:latin typeface="Sakkal Majalla" panose="02000000000000000000" pitchFamily="2" charset="-78"/>
                          <a:ea typeface="+mn-ea"/>
                          <a:cs typeface="Sakkal Majalla" panose="02000000000000000000" pitchFamily="2" charset="-78"/>
                        </a:rPr>
                        <a:t>3D</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 وتشكيل لوح بأحجام مختلفة للتلوين ومحددة الجوانب </a:t>
                      </a:r>
                      <a:endParaRPr lang="en-US" sz="1400" b="1" u="none" baseline="0" dirty="0" smtClean="0">
                        <a:solidFill>
                          <a:srgbClr val="FF0000"/>
                        </a:solidFill>
                        <a:latin typeface="Sakkal Majalla" panose="02000000000000000000" pitchFamily="2" charset="-78"/>
                        <a:cs typeface="Sakkal Majalla" panose="02000000000000000000" pitchFamily="2" charset="-78"/>
                      </a:endParaRPr>
                    </a:p>
                    <a:p>
                      <a:pPr algn="r" rtl="1"/>
                      <a:endParaRPr lang="ar-SA" sz="1200" b="1" baseline="0" dirty="0">
                        <a:latin typeface="Sakkal Majalla" panose="02000000000000000000" pitchFamily="2" charset="-78"/>
                        <a:cs typeface="Sakkal Majalla" panose="02000000000000000000" pitchFamily="2" charset="-78"/>
                      </a:endParaRPr>
                    </a:p>
                    <a:p>
                      <a:pPr algn="r" rtl="1"/>
                      <a:endParaRPr lang="ar-SA" sz="1600" b="1" baseline="0" dirty="0" smtClean="0">
                        <a:latin typeface="Sakkal Majalla" panose="02000000000000000000" pitchFamily="2" charset="-78"/>
                        <a:cs typeface="Sakkal Majalla" panose="02000000000000000000" pitchFamily="2" charset="-78"/>
                      </a:endParaRPr>
                    </a:p>
                    <a:p>
                      <a:pPr algn="r" rtl="1"/>
                      <a:endParaRPr lang="ar-SA" sz="1600" b="1" baseline="0" dirty="0">
                        <a:latin typeface="Sakkal Majalla" panose="02000000000000000000" pitchFamily="2" charset="-78"/>
                        <a:cs typeface="Sakkal Majalla" panose="02000000000000000000" pitchFamily="2" charset="-78"/>
                      </a:endParaRPr>
                    </a:p>
                    <a:p>
                      <a:pPr algn="r" rtl="1"/>
                      <a:endParaRPr lang="ar-SA" sz="1600" b="1" baseline="0" dirty="0">
                        <a:latin typeface="Sakkal Majalla" panose="02000000000000000000" pitchFamily="2" charset="-78"/>
                        <a:cs typeface="Sakkal Majalla" panose="02000000000000000000" pitchFamily="2" charset="-78"/>
                      </a:endParaRPr>
                    </a:p>
                    <a:p>
                      <a:pPr algn="r" rtl="1"/>
                      <a:endParaRPr lang="ar-SA" sz="1600" b="1" u="none" baseline="0" dirty="0">
                        <a:latin typeface="Sakkal Majalla" panose="02000000000000000000" pitchFamily="2" charset="-78"/>
                        <a:cs typeface="Sakkal Majalla" panose="02000000000000000000" pitchFamily="2" charset="-78"/>
                      </a:endParaRPr>
                    </a:p>
                    <a:p>
                      <a:pPr algn="r" rtl="1"/>
                      <a:endParaRPr lang="ar-SA" sz="1200" kern="1200" dirty="0">
                        <a:solidFill>
                          <a:srgbClr val="5B9BD5">
                            <a:lumMod val="50000"/>
                          </a:srgbClr>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dirty="0">
                        <a:latin typeface="Sakkal Majalla" panose="02000000000000000000" pitchFamily="2" charset="-78"/>
                        <a:cs typeface="Sakkal Majalla" panose="02000000000000000000" pitchFamily="2" charset="-78"/>
                      </a:endParaRPr>
                    </a:p>
                    <a:p>
                      <a:pPr algn="ctr" rtl="1"/>
                      <a:r>
                        <a:rPr lang="ar-AE" sz="1400" b="1" baseline="0" dirty="0">
                          <a:latin typeface="Sakkal Majalla" panose="02000000000000000000" pitchFamily="2" charset="-78"/>
                          <a:cs typeface="Sakkal Majalla" panose="02000000000000000000" pitchFamily="2" charset="-78"/>
                        </a:rPr>
                        <a:t>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00FA42EF-3AAD-44DC-B736-900FDC7B54C3}" type="datetime3">
              <a:rPr lang="en-US" smtClean="0"/>
              <a:t>13 December 2020</a:t>
            </a:fld>
            <a:endParaRPr lang="en-GB"/>
          </a:p>
        </p:txBody>
      </p:sp>
      <p:sp>
        <p:nvSpPr>
          <p:cNvPr id="10" name="Slide Number Placeholder 9"/>
          <p:cNvSpPr>
            <a:spLocks noGrp="1"/>
          </p:cNvSpPr>
          <p:nvPr>
            <p:ph type="sldNum" sz="quarter" idx="12"/>
          </p:nvPr>
        </p:nvSpPr>
        <p:spPr/>
        <p:txBody>
          <a:bodyPr/>
          <a:lstStyle/>
          <a:p>
            <a:fld id="{60F9F505-338F-4A63-8E60-F3E66EC2060F}" type="slidenum">
              <a:rPr lang="en-GB" smtClean="0"/>
              <a:t>3</a:t>
            </a:fld>
            <a:endParaRPr lang="en-GB"/>
          </a:p>
        </p:txBody>
      </p:sp>
      <p:sp>
        <p:nvSpPr>
          <p:cNvPr id="5" name="Rounded Rectangle 4">
            <a:extLst>
              <a:ext uri="{FF2B5EF4-FFF2-40B4-BE49-F238E27FC236}">
                <a16:creationId xmlns:a16="http://schemas.microsoft.com/office/drawing/2014/main" id="{63215561-8762-45C9-BA1F-17C85CE51210}"/>
              </a:ext>
            </a:extLst>
          </p:cNvPr>
          <p:cNvSpPr/>
          <p:nvPr/>
        </p:nvSpPr>
        <p:spPr>
          <a:xfrm>
            <a:off x="1498535" y="3097659"/>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r" rtl="1"/>
            <a:r>
              <a:rPr lang="en-US" sz="1200" b="1" dirty="0">
                <a:latin typeface="Sakkal Majalla" panose="02000000000000000000" pitchFamily="2" charset="-78"/>
                <a:cs typeface="Sakkal Majalla" panose="02000000000000000000" pitchFamily="2" charset="-78"/>
                <a:hlinkClick r:id="rId3"/>
              </a:rPr>
              <a:t>https://</a:t>
            </a:r>
            <a:r>
              <a:rPr lang="en-US" sz="1200" b="1" dirty="0" smtClean="0">
                <a:latin typeface="Sakkal Majalla" panose="02000000000000000000" pitchFamily="2" charset="-78"/>
                <a:cs typeface="Sakkal Majalla" panose="02000000000000000000" pitchFamily="2" charset="-78"/>
                <a:hlinkClick r:id="rId3"/>
              </a:rPr>
              <a:t>youtu.be/cF-QzjuRQX4</a:t>
            </a:r>
            <a:endParaRPr lang="ar-AE" sz="1200" b="1" dirty="0" smtClean="0">
              <a:latin typeface="Sakkal Majalla" panose="02000000000000000000" pitchFamily="2" charset="-78"/>
              <a:cs typeface="Sakkal Majalla" panose="02000000000000000000" pitchFamily="2" charset="-78"/>
            </a:endParaRPr>
          </a:p>
          <a:p>
            <a:pPr algn="r" rtl="1"/>
            <a:r>
              <a:rPr lang="ar-AE" sz="1200" b="1" dirty="0" smtClean="0">
                <a:latin typeface="Sakkal Majalla" panose="02000000000000000000" pitchFamily="2" charset="-78"/>
                <a:cs typeface="Sakkal Majalla" panose="02000000000000000000" pitchFamily="2" charset="-78"/>
              </a:rPr>
              <a:t>مفردات لتعلم الألوان </a:t>
            </a:r>
            <a:endParaRPr lang="en-US" sz="1200" b="1" dirty="0" smtClean="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1880676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8069" y="98386"/>
            <a:ext cx="1847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ar-AE"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018040530"/>
              </p:ext>
            </p:extLst>
          </p:nvPr>
        </p:nvGraphicFramePr>
        <p:xfrm>
          <a:off x="231371" y="145760"/>
          <a:ext cx="11804073" cy="6575715"/>
        </p:xfrm>
        <a:graphic>
          <a:graphicData uri="http://schemas.openxmlformats.org/drawingml/2006/table">
            <a:tbl>
              <a:tblPr firstRow="1" bandRow="1">
                <a:tableStyleId>{5940675A-B579-460E-94D1-54222C63F5DA}</a:tableStyleId>
              </a:tblPr>
              <a:tblGrid>
                <a:gridCol w="10833455">
                  <a:extLst>
                    <a:ext uri="{9D8B030D-6E8A-4147-A177-3AD203B41FA5}">
                      <a16:colId xmlns:a16="http://schemas.microsoft.com/office/drawing/2014/main" val="20000"/>
                    </a:ext>
                  </a:extLst>
                </a:gridCol>
                <a:gridCol w="970618">
                  <a:extLst>
                    <a:ext uri="{9D8B030D-6E8A-4147-A177-3AD203B41FA5}">
                      <a16:colId xmlns:a16="http://schemas.microsoft.com/office/drawing/2014/main" val="20001"/>
                    </a:ext>
                  </a:extLst>
                </a:gridCol>
              </a:tblGrid>
              <a:tr h="3340904">
                <a:tc>
                  <a:txBody>
                    <a:bodyPr/>
                    <a:lstStyle/>
                    <a:p>
                      <a:pPr algn="r" rtl="1"/>
                      <a:r>
                        <a:rPr lang="ar-AE" sz="1200" b="1" u="none" baseline="0" dirty="0">
                          <a:solidFill>
                            <a:srgbClr val="FF0000"/>
                          </a:solidFill>
                          <a:latin typeface="Sakkal Majalla" panose="02000000000000000000" pitchFamily="2" charset="-78"/>
                          <a:cs typeface="Sakkal Majalla" panose="02000000000000000000" pitchFamily="2" charset="-78"/>
                        </a:rPr>
                        <a:t>الحصة الدراسية:</a:t>
                      </a:r>
                      <a:endParaRPr lang="ar-AE" sz="1200" b="1" u="none" baseline="0" dirty="0">
                        <a:latin typeface="Sakkal Majalla" panose="02000000000000000000" pitchFamily="2" charset="-78"/>
                        <a:cs typeface="Sakkal Majalla" panose="02000000000000000000" pitchFamily="2" charset="-78"/>
                      </a:endParaRPr>
                    </a:p>
                    <a:p>
                      <a:pPr algn="r" rtl="1"/>
                      <a:r>
                        <a:rPr lang="ar-AE" sz="1200" b="1" u="none" baseline="0" dirty="0">
                          <a:latin typeface="Sakkal Majalla" panose="02000000000000000000" pitchFamily="2" charset="-78"/>
                          <a:cs typeface="Sakkal Majalla" panose="02000000000000000000" pitchFamily="2" charset="-78"/>
                        </a:rPr>
                        <a:t> </a:t>
                      </a:r>
                      <a:r>
                        <a:rPr lang="ar-AE" sz="1200" b="1" u="none" baseline="0" dirty="0">
                          <a:solidFill>
                            <a:schemeClr val="tx1"/>
                          </a:solidFill>
                          <a:latin typeface="Sakkal Majalla" panose="02000000000000000000" pitchFamily="2" charset="-78"/>
                          <a:cs typeface="Sakkal Majalla" panose="02000000000000000000" pitchFamily="2" charset="-78"/>
                        </a:rPr>
                        <a:t>الهدف الرئيسي : </a:t>
                      </a:r>
                      <a:r>
                        <a:rPr lang="ar-AE" sz="1200" b="1" u="none" baseline="0" dirty="0" smtClean="0">
                          <a:solidFill>
                            <a:schemeClr val="tx1"/>
                          </a:solidFill>
                          <a:latin typeface="Sakkal Majalla" panose="02000000000000000000" pitchFamily="2" charset="-78"/>
                          <a:cs typeface="Sakkal Majalla" panose="02000000000000000000" pitchFamily="2" charset="-78"/>
                        </a:rPr>
                        <a:t>هو أن يلون بأستخدام قلم .</a:t>
                      </a:r>
                    </a:p>
                    <a:p>
                      <a:pPr algn="r" rtl="1"/>
                      <a:endParaRPr lang="ar-AE" sz="1200" b="1" u="none" baseline="0" dirty="0" smtClean="0">
                        <a:solidFill>
                          <a:schemeClr val="tx1"/>
                        </a:solidFill>
                        <a:latin typeface="Sakkal Majalla" panose="02000000000000000000" pitchFamily="2" charset="-78"/>
                        <a:cs typeface="Sakkal Majalla" panose="02000000000000000000" pitchFamily="2" charset="-78"/>
                      </a:endParaRPr>
                    </a:p>
                    <a:p>
                      <a:pPr algn="r" rtl="1"/>
                      <a:r>
                        <a:rPr lang="ar-AE" sz="1200" b="1" u="none" baseline="0" dirty="0" smtClean="0">
                          <a:solidFill>
                            <a:schemeClr val="tx1"/>
                          </a:solidFill>
                          <a:latin typeface="Sakkal Majalla" panose="02000000000000000000" pitchFamily="2" charset="-78"/>
                          <a:cs typeface="Sakkal Majalla" panose="02000000000000000000" pitchFamily="2" charset="-78"/>
                        </a:rPr>
                        <a:t>أهداف </a:t>
                      </a:r>
                      <a:r>
                        <a:rPr lang="ar-AE" sz="1200" b="1" u="none" baseline="0" dirty="0">
                          <a:solidFill>
                            <a:schemeClr val="tx1"/>
                          </a:solidFill>
                          <a:latin typeface="Sakkal Majalla" panose="02000000000000000000" pitchFamily="2" charset="-78"/>
                          <a:cs typeface="Sakkal Majalla" panose="02000000000000000000" pitchFamily="2" charset="-78"/>
                        </a:rPr>
                        <a:t>أخرى: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أن يتعرف على مسميات الخضروات والفواكة </a:t>
                      </a:r>
                      <a:endParaRPr lang="ar-AE" sz="1200" b="1" u="none" kern="1200" baseline="0" dirty="0">
                        <a:solidFill>
                          <a:schemeClr val="tx1"/>
                        </a:solidFill>
                        <a:latin typeface="Sakkal Majalla" panose="02000000000000000000" pitchFamily="2" charset="-78"/>
                        <a:ea typeface="+mn-ea"/>
                        <a:cs typeface="Sakkal Majalla" panose="02000000000000000000" pitchFamily="2" charset="-78"/>
                      </a:endParaRP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ان يتعرف على مهارة إختيار اللون المفضل لديه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تدريب الطالب على فصل الألوان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تدريب الطالب على تمييز اللون </a:t>
                      </a:r>
                    </a:p>
                    <a:p>
                      <a:pPr algn="r" rtl="1"/>
                      <a:endParaRPr lang="ar-AE" sz="1200" b="1" u="none" baseline="0" dirty="0">
                        <a:solidFill>
                          <a:srgbClr val="FF0000"/>
                        </a:solidFill>
                        <a:latin typeface="Sakkal Majalla" panose="02000000000000000000" pitchFamily="2" charset="-78"/>
                        <a:cs typeface="Sakkal Majalla" panose="02000000000000000000" pitchFamily="2" charset="-78"/>
                      </a:endParaRPr>
                    </a:p>
                    <a:p>
                      <a:pPr algn="r" rtl="1"/>
                      <a:r>
                        <a:rPr lang="ar-AE" sz="1200" b="1" u="none" baseline="0" dirty="0">
                          <a:solidFill>
                            <a:srgbClr val="FF0000"/>
                          </a:solidFill>
                          <a:latin typeface="Sakkal Majalla" panose="02000000000000000000" pitchFamily="2" charset="-78"/>
                          <a:cs typeface="Sakkal Majalla" panose="02000000000000000000" pitchFamily="2" charset="-78"/>
                        </a:rPr>
                        <a:t>النشاط الرياضي:</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تدريب الطالب على عدد من المهارات الرياضية من خلال (كرات ملونه – أطواق ملونه –دراجات ملونه ) .</a:t>
                      </a:r>
                      <a:endParaRPr lang="ar-AE" sz="1200" b="1" u="none" kern="1200" baseline="0" dirty="0">
                        <a:solidFill>
                          <a:schemeClr val="tx1"/>
                        </a:solidFill>
                        <a:latin typeface="Sakkal Majalla" panose="02000000000000000000" pitchFamily="2" charset="-78"/>
                        <a:ea typeface="+mn-ea"/>
                        <a:cs typeface="Sakkal Majalla" panose="02000000000000000000" pitchFamily="2" charset="-78"/>
                      </a:endParaRPr>
                    </a:p>
                    <a:p>
                      <a:pPr algn="r" rtl="1"/>
                      <a:r>
                        <a:rPr lang="ar-AE" sz="1200" b="1" u="none" baseline="0" dirty="0">
                          <a:solidFill>
                            <a:srgbClr val="FF0000"/>
                          </a:solidFill>
                          <a:latin typeface="Sakkal Majalla" panose="02000000000000000000" pitchFamily="2" charset="-78"/>
                          <a:cs typeface="Sakkal Majalla" panose="02000000000000000000" pitchFamily="2" charset="-78"/>
                        </a:rPr>
                        <a:t>النشاط الفني: </a:t>
                      </a:r>
                      <a:endPar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endParaRPr>
                    </a:p>
                    <a:p>
                      <a:pPr algn="r" rtl="1"/>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ان يقوم الطالب بالعديد من المهارات الفنية بالألوان المفضله لديه _ ( تزيين الطاولة الخاص به –تزيين الخزانه الخاص به ) والقيام بالعديد من النشاطات الفنية بالألوان </a:t>
                      </a:r>
                      <a:endParaRPr lang="ar-AE" sz="1200" b="1" u="none" kern="1200" baseline="0" dirty="0">
                        <a:solidFill>
                          <a:schemeClr val="tx1"/>
                        </a:solidFill>
                        <a:latin typeface="Sakkal Majalla" panose="02000000000000000000" pitchFamily="2" charset="-78"/>
                        <a:ea typeface="+mn-ea"/>
                        <a:cs typeface="Sakkal Majalla" panose="02000000000000000000" pitchFamily="2" charset="-78"/>
                      </a:endParaRPr>
                    </a:p>
                    <a:p>
                      <a:pPr algn="r" rtl="1"/>
                      <a:r>
                        <a:rPr lang="ar-AE" sz="1200" b="1" u="none" baseline="0" dirty="0">
                          <a:solidFill>
                            <a:srgbClr val="FF0000"/>
                          </a:solidFill>
                          <a:latin typeface="Sakkal Majalla" panose="02000000000000000000" pitchFamily="2" charset="-78"/>
                          <a:cs typeface="Sakkal Majalla" panose="02000000000000000000" pitchFamily="2" charset="-78"/>
                        </a:rPr>
                        <a:t>النشاط الموسيقى:</a:t>
                      </a:r>
                    </a:p>
                    <a:p>
                      <a:pPr marL="0" marR="0" lvl="0" indent="0" algn="r" defTabSz="914400" rtl="1" eaLnBrk="1" fontAlgn="auto" latinLnBrk="0" hangingPunct="1">
                        <a:lnSpc>
                          <a:spcPct val="100000"/>
                        </a:lnSpc>
                        <a:spcBef>
                          <a:spcPts val="0"/>
                        </a:spcBef>
                        <a:spcAft>
                          <a:spcPts val="0"/>
                        </a:spcAft>
                        <a:buClrTx/>
                        <a:buSzTx/>
                        <a:buFont typeface="+mj-lt"/>
                        <a:buNone/>
                        <a:tabLst/>
                        <a:defRPr/>
                      </a:pPr>
                      <a:r>
                        <a:rPr lang="ar-AE" sz="1200" b="1" u="none" baseline="0" dirty="0" smtClean="0">
                          <a:solidFill>
                            <a:schemeClr val="tx1"/>
                          </a:solidFill>
                          <a:latin typeface="Sakkal Majalla" panose="02000000000000000000" pitchFamily="2" charset="-78"/>
                          <a:cs typeface="Sakkal Majalla" panose="02000000000000000000" pitchFamily="2" charset="-78"/>
                        </a:rPr>
                        <a:t>عرض العديد من الاناشيد الخاصة بالـألوان .</a:t>
                      </a:r>
                      <a:endParaRPr lang="ar-AE" sz="1200" b="1" u="none" baseline="0" dirty="0">
                        <a:solidFill>
                          <a:schemeClr val="tx1"/>
                        </a:solidFill>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baseline="0" dirty="0">
                        <a:latin typeface="Sakkal Majalla" panose="02000000000000000000" pitchFamily="2" charset="-78"/>
                        <a:cs typeface="Sakkal Majalla" panose="02000000000000000000" pitchFamily="2" charset="-78"/>
                      </a:endParaRPr>
                    </a:p>
                    <a:p>
                      <a:pPr algn="ctr" rtl="1"/>
                      <a:r>
                        <a:rPr lang="ar-AE" sz="1400" b="1" baseline="0" dirty="0">
                          <a:latin typeface="Sakkal Majalla" panose="02000000000000000000" pitchFamily="2" charset="-78"/>
                          <a:cs typeface="Sakkal Majalla" panose="02000000000000000000" pitchFamily="2" charset="-78"/>
                        </a:rPr>
                        <a:t>دليل للمعلم</a:t>
                      </a:r>
                    </a:p>
                    <a:p>
                      <a:pPr algn="ctr" rtl="1"/>
                      <a:endParaRPr lang="ar-AE" sz="14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54492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a:latin typeface="Sakkal Majalla" panose="02000000000000000000" pitchFamily="2" charset="-78"/>
                          <a:cs typeface="Sakkal Majalla" panose="02000000000000000000" pitchFamily="2" charset="-78"/>
                        </a:rPr>
                        <a:t> </a:t>
                      </a:r>
                      <a:r>
                        <a:rPr lang="ar-AE" sz="1200" b="1" baseline="0" dirty="0" smtClean="0">
                          <a:latin typeface="Sakkal Majalla" panose="02000000000000000000" pitchFamily="2" charset="-78"/>
                          <a:cs typeface="Sakkal Majalla" panose="02000000000000000000" pitchFamily="2" charset="-78"/>
                        </a:rPr>
                        <a:t>تدريب الطالب على القيام بالأعمال الفنية  باستخدام الريش الخاص بالتلوين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kern="1200" baseline="0" dirty="0" smtClean="0">
                          <a:solidFill>
                            <a:schemeClr val="tx1"/>
                          </a:solidFill>
                          <a:latin typeface="Sakkal Majalla" panose="02000000000000000000" pitchFamily="2" charset="-78"/>
                          <a:ea typeface="+mn-ea"/>
                          <a:cs typeface="Sakkal Majalla" panose="02000000000000000000" pitchFamily="2" charset="-78"/>
                        </a:rPr>
                        <a:t>تشجيع الطالب على التلوين من خلال إحضار العديد من الألوان الزاهية والريس الخاصه بالتلوين ومشاركتع في الإعمال الفنية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kern="1200" baseline="0" dirty="0" smtClean="0">
                          <a:solidFill>
                            <a:schemeClr val="tx1"/>
                          </a:solidFill>
                          <a:latin typeface="Sakkal Majalla" panose="02000000000000000000" pitchFamily="2" charset="-78"/>
                          <a:ea typeface="+mn-ea"/>
                          <a:cs typeface="Sakkal Majalla" panose="02000000000000000000" pitchFamily="2" charset="-78"/>
                        </a:rPr>
                        <a:t>إحضار العديد من الأعمال الفنية البارزة لجذب الطالب للقيام بتلوينه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الواجب المنزلي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1816429">
                <a:tc>
                  <a:txBody>
                    <a:bodyPr/>
                    <a:lstStyle/>
                    <a:p>
                      <a:pPr algn="r" rtl="1"/>
                      <a:endParaRPr lang="ar-AE" sz="1200" b="1" dirty="0">
                        <a:latin typeface="Sakkal Majalla" panose="02000000000000000000" pitchFamily="2" charset="-78"/>
                        <a:cs typeface="Sakkal Majalla" panose="02000000000000000000" pitchFamily="2" charset="-78"/>
                      </a:endParaRPr>
                    </a:p>
                    <a:p>
                      <a:pPr algn="r" rtl="1"/>
                      <a:r>
                        <a:rPr lang="ar-AE" sz="1200" b="1" dirty="0">
                          <a:latin typeface="Sakkal Majalla" panose="02000000000000000000" pitchFamily="2" charset="-78"/>
                          <a:cs typeface="Sakkal Majalla" panose="02000000000000000000" pitchFamily="2" charset="-78"/>
                        </a:rPr>
                        <a:t>بعض المقاطع التعليمية : </a:t>
                      </a:r>
                    </a:p>
                    <a:p>
                      <a:pPr algn="r" rtl="1"/>
                      <a:endParaRPr lang="ar-AE" sz="1200" b="1" dirty="0">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تمارين الكترونية</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78302">
                <a:tc>
                  <a:txBody>
                    <a:bodyPr/>
                    <a:lstStyle/>
                    <a:p>
                      <a:pPr algn="r" rtl="1"/>
                      <a:r>
                        <a:rPr lang="ar-AE" sz="1200" b="1" kern="1200" baseline="0" dirty="0">
                          <a:solidFill>
                            <a:schemeClr val="tx1"/>
                          </a:solidFill>
                          <a:latin typeface="Sakkal Majalla" panose="02000000000000000000" pitchFamily="2" charset="-78"/>
                          <a:ea typeface="+mn-ea"/>
                          <a:cs typeface="Sakkal Majalla" panose="02000000000000000000" pitchFamily="2" charset="-78"/>
                        </a:rPr>
                        <a:t>متوسط : </a:t>
                      </a:r>
                      <a:r>
                        <a:rPr lang="ar-AE" sz="1200" b="0" kern="1200" baseline="0" dirty="0" smtClean="0">
                          <a:solidFill>
                            <a:schemeClr val="tx1"/>
                          </a:solidFill>
                          <a:latin typeface="Sakkal Majalla" panose="02000000000000000000" pitchFamily="2" charset="-78"/>
                          <a:ea typeface="+mn-ea"/>
                          <a:cs typeface="Sakkal Majalla" panose="02000000000000000000" pitchFamily="2" charset="-78"/>
                        </a:rPr>
                        <a:t>أن يقوم الطالب بتلوين اللوحة  بمساعد جسدية ولفظية </a:t>
                      </a:r>
                      <a:r>
                        <a:rPr lang="ar-AE" sz="1200" b="1" kern="1200" baseline="0" dirty="0" smtClean="0">
                          <a:solidFill>
                            <a:schemeClr val="tx1"/>
                          </a:solidFill>
                          <a:latin typeface="Sakkal Majalla" panose="02000000000000000000" pitchFamily="2" charset="-78"/>
                          <a:ea typeface="+mn-ea"/>
                          <a:cs typeface="Sakkal Majalla" panose="02000000000000000000" pitchFamily="2" charset="-78"/>
                        </a:rPr>
                        <a:t>.                   جيد</a:t>
                      </a:r>
                      <a:r>
                        <a:rPr lang="ar-AE" sz="1200" b="1" kern="1200" baseline="0" dirty="0">
                          <a:solidFill>
                            <a:schemeClr val="tx1"/>
                          </a:solidFill>
                          <a:latin typeface="Sakkal Majalla" panose="02000000000000000000" pitchFamily="2" charset="-78"/>
                          <a:ea typeface="+mn-ea"/>
                          <a:cs typeface="Sakkal Majalla" panose="02000000000000000000" pitchFamily="2" charset="-78"/>
                        </a:rPr>
                        <a:t>: </a:t>
                      </a:r>
                      <a:r>
                        <a:rPr lang="ar-AE" sz="1200" b="0" kern="1200" baseline="0" dirty="0">
                          <a:solidFill>
                            <a:schemeClr val="tx1"/>
                          </a:solidFill>
                          <a:latin typeface="Sakkal Majalla" panose="02000000000000000000" pitchFamily="2" charset="-78"/>
                          <a:ea typeface="+mn-ea"/>
                          <a:cs typeface="Sakkal Majalla" panose="02000000000000000000" pitchFamily="2" charset="-78"/>
                        </a:rPr>
                        <a:t>أن </a:t>
                      </a:r>
                      <a:r>
                        <a:rPr lang="ar-AE" sz="1200" b="0" kern="1200" baseline="0" dirty="0" smtClean="0">
                          <a:solidFill>
                            <a:schemeClr val="tx1"/>
                          </a:solidFill>
                          <a:latin typeface="Sakkal Majalla" panose="02000000000000000000" pitchFamily="2" charset="-78"/>
                          <a:ea typeface="+mn-ea"/>
                          <a:cs typeface="Sakkal Majalla" panose="02000000000000000000" pitchFamily="2" charset="-78"/>
                        </a:rPr>
                        <a:t>يقوم الطالب بتلوين   اللوحة  بمساعدة لفظية فقط       </a:t>
                      </a:r>
                      <a:r>
                        <a:rPr lang="ar-AE" sz="1200" b="1" kern="1200" baseline="0" dirty="0" smtClean="0">
                          <a:solidFill>
                            <a:schemeClr val="tx1"/>
                          </a:solidFill>
                          <a:latin typeface="Sakkal Majalla" panose="02000000000000000000" pitchFamily="2" charset="-78"/>
                          <a:ea typeface="+mn-ea"/>
                          <a:cs typeface="Sakkal Majalla" panose="02000000000000000000" pitchFamily="2" charset="-78"/>
                        </a:rPr>
                        <a:t>مرتفع</a:t>
                      </a:r>
                      <a:r>
                        <a:rPr lang="ar-AE" sz="1200" b="1" kern="1200" baseline="0" dirty="0">
                          <a:solidFill>
                            <a:schemeClr val="tx1"/>
                          </a:solidFill>
                          <a:latin typeface="Sakkal Majalla" panose="02000000000000000000" pitchFamily="2" charset="-78"/>
                          <a:ea typeface="+mn-ea"/>
                          <a:cs typeface="Sakkal Majalla" panose="02000000000000000000" pitchFamily="2" charset="-78"/>
                        </a:rPr>
                        <a:t>: </a:t>
                      </a:r>
                      <a:r>
                        <a:rPr lang="ar-AE" sz="1200" b="0" kern="1200" baseline="0" dirty="0" smtClean="0">
                          <a:solidFill>
                            <a:schemeClr val="tx1"/>
                          </a:solidFill>
                          <a:latin typeface="Sakkal Majalla" panose="02000000000000000000" pitchFamily="2" charset="-78"/>
                          <a:ea typeface="+mn-ea"/>
                          <a:cs typeface="Sakkal Majalla" panose="02000000000000000000" pitchFamily="2" charset="-78"/>
                        </a:rPr>
                        <a:t>ان يقوم الطالب بتلوين اللوحه بدون مساعدة جسدية ولا مساعدة لفظية . </a:t>
                      </a:r>
                      <a:endParaRPr lang="ar-AE" sz="1200" b="0" kern="1200" baseline="0" dirty="0">
                        <a:solidFill>
                          <a:schemeClr val="tx1"/>
                        </a:solidFill>
                        <a:latin typeface="Sakkal Majalla" panose="02000000000000000000" pitchFamily="2" charset="-78"/>
                        <a:ea typeface="+mn-ea"/>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التقييم</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8" name="Date Placeholder 7"/>
          <p:cNvSpPr>
            <a:spLocks noGrp="1"/>
          </p:cNvSpPr>
          <p:nvPr>
            <p:ph type="dt" sz="half" idx="10"/>
          </p:nvPr>
        </p:nvSpPr>
        <p:spPr/>
        <p:txBody>
          <a:bodyPr/>
          <a:lstStyle/>
          <a:p>
            <a:fld id="{13E19267-0502-414C-ADC8-E730C18BC296}" type="datetime3">
              <a:rPr lang="en-US" smtClean="0"/>
              <a:t>13 December 2020</a:t>
            </a:fld>
            <a:endParaRPr lang="en-GB"/>
          </a:p>
        </p:txBody>
      </p:sp>
      <p:sp>
        <p:nvSpPr>
          <p:cNvPr id="9" name="Slide Number Placeholder 8"/>
          <p:cNvSpPr>
            <a:spLocks noGrp="1"/>
          </p:cNvSpPr>
          <p:nvPr>
            <p:ph type="sldNum" sz="quarter" idx="12"/>
          </p:nvPr>
        </p:nvSpPr>
        <p:spPr/>
        <p:txBody>
          <a:bodyPr/>
          <a:lstStyle/>
          <a:p>
            <a:fld id="{60F9F505-338F-4A63-8E60-F3E66EC2060F}" type="slidenum">
              <a:rPr lang="en-GB" smtClean="0"/>
              <a:t>4</a:t>
            </a:fld>
            <a:endParaRPr lang="en-GB"/>
          </a:p>
        </p:txBody>
      </p:sp>
      <p:sp>
        <p:nvSpPr>
          <p:cNvPr id="12" name="Rounded Rectangle 4">
            <a:extLst>
              <a:ext uri="{FF2B5EF4-FFF2-40B4-BE49-F238E27FC236}">
                <a16:creationId xmlns:a16="http://schemas.microsoft.com/office/drawing/2014/main" id="{63215561-8762-45C9-BA1F-17C85CE51210}"/>
              </a:ext>
            </a:extLst>
          </p:cNvPr>
          <p:cNvSpPr/>
          <p:nvPr/>
        </p:nvSpPr>
        <p:spPr>
          <a:xfrm>
            <a:off x="6035941" y="2942194"/>
            <a:ext cx="3826141" cy="528934"/>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rtl="1">
              <a:defRPr/>
            </a:pPr>
            <a:r>
              <a:rPr lang="en-US" sz="1200" b="1" dirty="0">
                <a:solidFill>
                  <a:srgbClr val="FF0000"/>
                </a:solidFill>
                <a:latin typeface="Sakkal Majalla" panose="02000000000000000000" pitchFamily="2" charset="-78"/>
                <a:cs typeface="Sakkal Majalla" panose="02000000000000000000" pitchFamily="2" charset="-78"/>
                <a:hlinkClick r:id="rId3"/>
              </a:rPr>
              <a:t>https://</a:t>
            </a:r>
            <a:r>
              <a:rPr lang="en-US" sz="1200" b="1" dirty="0" smtClean="0">
                <a:solidFill>
                  <a:srgbClr val="FF0000"/>
                </a:solidFill>
                <a:latin typeface="Sakkal Majalla" panose="02000000000000000000" pitchFamily="2" charset="-78"/>
                <a:cs typeface="Sakkal Majalla" panose="02000000000000000000" pitchFamily="2" charset="-78"/>
                <a:hlinkClick r:id="rId3"/>
              </a:rPr>
              <a:t>youtu.be/sppOexeWZZE</a:t>
            </a:r>
            <a:endParaRPr lang="ar-AE" sz="1200" b="1" dirty="0" smtClean="0">
              <a:solidFill>
                <a:srgbClr val="FF0000"/>
              </a:solidFill>
              <a:latin typeface="Sakkal Majalla" panose="02000000000000000000" pitchFamily="2" charset="-78"/>
              <a:cs typeface="Sakkal Majalla" panose="02000000000000000000" pitchFamily="2" charset="-78"/>
            </a:endParaRPr>
          </a:p>
          <a:p>
            <a:pPr lvl="0" algn="ctr" rtl="1">
              <a:defRPr/>
            </a:pPr>
            <a:r>
              <a:rPr lang="en-US" sz="1200" b="1" dirty="0">
                <a:solidFill>
                  <a:srgbClr val="FF0000"/>
                </a:solidFill>
                <a:latin typeface="Sakkal Majalla" panose="02000000000000000000" pitchFamily="2" charset="-78"/>
                <a:cs typeface="Sakkal Majalla" panose="02000000000000000000" pitchFamily="2" charset="-78"/>
                <a:hlinkClick r:id="rId4"/>
              </a:rPr>
              <a:t>https://</a:t>
            </a:r>
            <a:r>
              <a:rPr lang="en-US" sz="1200" b="1" dirty="0" smtClean="0">
                <a:solidFill>
                  <a:srgbClr val="FF0000"/>
                </a:solidFill>
                <a:latin typeface="Sakkal Majalla" panose="02000000000000000000" pitchFamily="2" charset="-78"/>
                <a:cs typeface="Sakkal Majalla" panose="02000000000000000000" pitchFamily="2" charset="-78"/>
                <a:hlinkClick r:id="rId4"/>
              </a:rPr>
              <a:t>youtu.be/gS691j9fntg</a:t>
            </a:r>
            <a:endParaRPr lang="en-US" sz="1200" b="1" dirty="0" smtClean="0">
              <a:solidFill>
                <a:srgbClr val="FF0000"/>
              </a:solidFill>
              <a:latin typeface="Sakkal Majalla" panose="02000000000000000000" pitchFamily="2" charset="-78"/>
              <a:cs typeface="Sakkal Majalla" panose="02000000000000000000" pitchFamily="2" charset="-78"/>
            </a:endParaRPr>
          </a:p>
          <a:p>
            <a:pPr lvl="0" algn="ctr" rtl="1">
              <a:defRPr/>
            </a:pPr>
            <a:endParaRPr lang="en-US" sz="1200" b="1" dirty="0">
              <a:solidFill>
                <a:srgbClr val="FF0000"/>
              </a:solidFill>
              <a:latin typeface="Sakkal Majalla" panose="02000000000000000000" pitchFamily="2" charset="-78"/>
              <a:cs typeface="Sakkal Majalla" panose="02000000000000000000" pitchFamily="2" charset="-78"/>
            </a:endParaRPr>
          </a:p>
        </p:txBody>
      </p:sp>
      <p:sp>
        <p:nvSpPr>
          <p:cNvPr id="7" name="Rounded Rectangle 4">
            <a:extLst>
              <a:ext uri="{FF2B5EF4-FFF2-40B4-BE49-F238E27FC236}">
                <a16:creationId xmlns:a16="http://schemas.microsoft.com/office/drawing/2014/main" id="{22EB8F90-BFA8-4D2C-86DD-2AA43FBCC0D6}"/>
              </a:ext>
            </a:extLst>
          </p:cNvPr>
          <p:cNvSpPr/>
          <p:nvPr/>
        </p:nvSpPr>
        <p:spPr>
          <a:xfrm>
            <a:off x="6268904" y="4645500"/>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200" dirty="0">
                <a:hlinkClick r:id="rId5"/>
              </a:rPr>
              <a:t>https://</a:t>
            </a:r>
            <a:r>
              <a:rPr lang="en-US" sz="1200" dirty="0" smtClean="0">
                <a:hlinkClick r:id="rId5"/>
              </a:rPr>
              <a:t>youtu.be/8_4_F8EunRI</a:t>
            </a:r>
            <a:endParaRPr lang="ar-AE" sz="1200" dirty="0" smtClean="0"/>
          </a:p>
          <a:p>
            <a:pPr algn="ctr"/>
            <a:endParaRPr lang="ar-AE" sz="1200" dirty="0"/>
          </a:p>
        </p:txBody>
      </p:sp>
      <p:sp>
        <p:nvSpPr>
          <p:cNvPr id="11" name="Rounded Rectangle 4">
            <a:extLst>
              <a:ext uri="{FF2B5EF4-FFF2-40B4-BE49-F238E27FC236}">
                <a16:creationId xmlns:a16="http://schemas.microsoft.com/office/drawing/2014/main" id="{32A22811-35C1-4FEA-9FEF-7790B29A869E}"/>
              </a:ext>
            </a:extLst>
          </p:cNvPr>
          <p:cNvSpPr/>
          <p:nvPr/>
        </p:nvSpPr>
        <p:spPr>
          <a:xfrm>
            <a:off x="5886450" y="5143101"/>
            <a:ext cx="4208595"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200" dirty="0">
                <a:latin typeface="Sakkal Majalla" panose="02000000000000000000" pitchFamily="2" charset="-78"/>
                <a:cs typeface="Sakkal Majalla" panose="02000000000000000000" pitchFamily="2" charset="-78"/>
                <a:hlinkClick r:id="rId6"/>
              </a:rPr>
              <a:t>https://</a:t>
            </a:r>
            <a:r>
              <a:rPr lang="en-US" sz="1200" dirty="0" smtClean="0">
                <a:latin typeface="Sakkal Majalla" panose="02000000000000000000" pitchFamily="2" charset="-78"/>
                <a:cs typeface="Sakkal Majalla" panose="02000000000000000000" pitchFamily="2" charset="-78"/>
                <a:hlinkClick r:id="rId6"/>
              </a:rPr>
              <a:t>youtu.be/i7JgLgIqKDg</a:t>
            </a:r>
            <a:endParaRPr lang="ar-AE" sz="1200" dirty="0" smtClean="0">
              <a:latin typeface="Sakkal Majalla" panose="02000000000000000000" pitchFamily="2" charset="-78"/>
              <a:cs typeface="Sakkal Majalla" panose="02000000000000000000" pitchFamily="2" charset="-78"/>
            </a:endParaRPr>
          </a:p>
          <a:p>
            <a:pPr algn="ctr"/>
            <a:endParaRPr lang="ar-AE" sz="1200" dirty="0">
              <a:latin typeface="Sakkal Majalla" panose="02000000000000000000" pitchFamily="2" charset="-78"/>
              <a:cs typeface="Sakkal Majalla" panose="02000000000000000000" pitchFamily="2" charset="-78"/>
            </a:endParaRPr>
          </a:p>
        </p:txBody>
      </p:sp>
      <p:sp>
        <p:nvSpPr>
          <p:cNvPr id="14" name="TextBox 13">
            <a:extLst>
              <a:ext uri="{FF2B5EF4-FFF2-40B4-BE49-F238E27FC236}">
                <a16:creationId xmlns:a16="http://schemas.microsoft.com/office/drawing/2014/main" id="{B1D6BD11-822A-4324-B14B-9163DA4D8F83}"/>
              </a:ext>
            </a:extLst>
          </p:cNvPr>
          <p:cNvSpPr txBox="1"/>
          <p:nvPr/>
        </p:nvSpPr>
        <p:spPr>
          <a:xfrm>
            <a:off x="1385666" y="4556359"/>
            <a:ext cx="3507741" cy="461665"/>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lvl="0" algn="ctr" rtl="1">
              <a:defRPr/>
            </a:pPr>
            <a:r>
              <a:rPr lang="en-US" sz="1200" b="1" dirty="0">
                <a:solidFill>
                  <a:schemeClr val="tx1"/>
                </a:solidFill>
                <a:latin typeface="Sakkal Majalla" panose="02000000000000000000" pitchFamily="2" charset="-78"/>
                <a:cs typeface="Sakkal Majalla" panose="02000000000000000000" pitchFamily="2" charset="-78"/>
                <a:hlinkClick r:id="rId7"/>
              </a:rPr>
              <a:t>https://</a:t>
            </a:r>
            <a:r>
              <a:rPr lang="en-US" sz="1200" b="1" dirty="0" smtClean="0">
                <a:solidFill>
                  <a:schemeClr val="tx1"/>
                </a:solidFill>
                <a:latin typeface="Sakkal Majalla" panose="02000000000000000000" pitchFamily="2" charset="-78"/>
                <a:cs typeface="Sakkal Majalla" panose="02000000000000000000" pitchFamily="2" charset="-78"/>
                <a:hlinkClick r:id="rId7"/>
              </a:rPr>
              <a:t>youtu.be/97VU4ygcCk0</a:t>
            </a:r>
            <a:endParaRPr lang="ar-AE" sz="1200" b="1" dirty="0" smtClean="0">
              <a:solidFill>
                <a:schemeClr val="tx1"/>
              </a:solidFill>
              <a:latin typeface="Sakkal Majalla" panose="02000000000000000000" pitchFamily="2" charset="-78"/>
              <a:cs typeface="Sakkal Majalla" panose="02000000000000000000" pitchFamily="2" charset="-78"/>
            </a:endParaRPr>
          </a:p>
          <a:p>
            <a:pPr lvl="0" algn="ctr" rtl="1">
              <a:defRPr/>
            </a:pPr>
            <a:endParaRPr lang="en-US" sz="1200" b="1" dirty="0">
              <a:solidFill>
                <a:schemeClr val="tx1"/>
              </a:solidFill>
              <a:latin typeface="Sakkal Majalla" panose="02000000000000000000" pitchFamily="2" charset="-78"/>
              <a:cs typeface="Sakkal Majalla" panose="02000000000000000000" pitchFamily="2" charset="-78"/>
            </a:endParaRPr>
          </a:p>
        </p:txBody>
      </p:sp>
      <p:sp>
        <p:nvSpPr>
          <p:cNvPr id="16" name="TextBox 15">
            <a:extLst>
              <a:ext uri="{FF2B5EF4-FFF2-40B4-BE49-F238E27FC236}">
                <a16:creationId xmlns:a16="http://schemas.microsoft.com/office/drawing/2014/main" id="{885AB68E-D7C3-4BB4-96C2-DBE885C1F873}"/>
              </a:ext>
            </a:extLst>
          </p:cNvPr>
          <p:cNvSpPr txBox="1"/>
          <p:nvPr/>
        </p:nvSpPr>
        <p:spPr>
          <a:xfrm>
            <a:off x="1385666" y="5143101"/>
            <a:ext cx="3507741" cy="461665"/>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sz="1200" dirty="0">
                <a:latin typeface="Sakkal Majalla" panose="02000000000000000000" pitchFamily="2" charset="-78"/>
                <a:cs typeface="Sakkal Majalla" panose="02000000000000000000" pitchFamily="2" charset="-78"/>
                <a:hlinkClick r:id="rId8"/>
              </a:rPr>
              <a:t>https://</a:t>
            </a:r>
            <a:r>
              <a:rPr lang="en-US" sz="1200" dirty="0" smtClean="0">
                <a:latin typeface="Sakkal Majalla" panose="02000000000000000000" pitchFamily="2" charset="-78"/>
                <a:cs typeface="Sakkal Majalla" panose="02000000000000000000" pitchFamily="2" charset="-78"/>
                <a:hlinkClick r:id="rId8"/>
              </a:rPr>
              <a:t>youtu.be/VAX9S8F8ao4</a:t>
            </a:r>
            <a:endParaRPr lang="en-US" sz="1200" dirty="0" smtClean="0">
              <a:latin typeface="Sakkal Majalla" panose="02000000000000000000" pitchFamily="2" charset="-78"/>
              <a:cs typeface="Sakkal Majalla" panose="02000000000000000000" pitchFamily="2" charset="-78"/>
            </a:endParaRPr>
          </a:p>
          <a:p>
            <a:endParaRPr lang="ar-AE" sz="1200" dirty="0">
              <a:latin typeface="Sakkal Majalla" panose="02000000000000000000" pitchFamily="2" charset="-78"/>
              <a:cs typeface="Sakkal Majalla" panose="02000000000000000000" pitchFamily="2" charset="-78"/>
            </a:endParaRPr>
          </a:p>
        </p:txBody>
      </p:sp>
      <p:sp>
        <p:nvSpPr>
          <p:cNvPr id="13" name="Rounded Rectangle 4">
            <a:extLst>
              <a:ext uri="{FF2B5EF4-FFF2-40B4-BE49-F238E27FC236}">
                <a16:creationId xmlns:a16="http://schemas.microsoft.com/office/drawing/2014/main" id="{32A22811-35C1-4FEA-9FEF-7790B29A869E}"/>
              </a:ext>
            </a:extLst>
          </p:cNvPr>
          <p:cNvSpPr/>
          <p:nvPr/>
        </p:nvSpPr>
        <p:spPr>
          <a:xfrm>
            <a:off x="5801197" y="5567720"/>
            <a:ext cx="4208595"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rtl="1"/>
            <a:r>
              <a:rPr lang="en-US" sz="1200" b="1" dirty="0">
                <a:latin typeface="Sakkal Majalla" panose="02000000000000000000" pitchFamily="2" charset="-78"/>
                <a:cs typeface="Sakkal Majalla" panose="02000000000000000000" pitchFamily="2" charset="-78"/>
                <a:hlinkClick r:id="rId9"/>
              </a:rPr>
              <a:t>https://</a:t>
            </a:r>
            <a:r>
              <a:rPr lang="en-US" sz="1200" b="1" dirty="0" smtClean="0">
                <a:latin typeface="Sakkal Majalla" panose="02000000000000000000" pitchFamily="2" charset="-78"/>
                <a:cs typeface="Sakkal Majalla" panose="02000000000000000000" pitchFamily="2" charset="-78"/>
                <a:hlinkClick r:id="rId9"/>
              </a:rPr>
              <a:t>youtu.be/8QNFVzRKAYA</a:t>
            </a:r>
            <a:endParaRPr lang="en-US" sz="1200" b="1" dirty="0" smtClean="0">
              <a:latin typeface="Sakkal Majalla" panose="02000000000000000000" pitchFamily="2" charset="-78"/>
              <a:cs typeface="Sakkal Majalla" panose="02000000000000000000" pitchFamily="2" charset="-78"/>
            </a:endParaRPr>
          </a:p>
          <a:p>
            <a:pPr algn="ctr" rtl="1"/>
            <a:endParaRPr lang="ar-AE" sz="1200" b="1" dirty="0">
              <a:latin typeface="Sakkal Majalla" panose="02000000000000000000" pitchFamily="2" charset="-78"/>
              <a:cs typeface="Sakkal Majalla" panose="02000000000000000000" pitchFamily="2" charset="-78"/>
            </a:endParaRPr>
          </a:p>
        </p:txBody>
      </p:sp>
      <p:sp>
        <p:nvSpPr>
          <p:cNvPr id="17" name="Rounded Rectangle 4">
            <a:extLst>
              <a:ext uri="{FF2B5EF4-FFF2-40B4-BE49-F238E27FC236}">
                <a16:creationId xmlns:a16="http://schemas.microsoft.com/office/drawing/2014/main" id="{63215561-8762-45C9-BA1F-17C85CE51210}"/>
              </a:ext>
            </a:extLst>
          </p:cNvPr>
          <p:cNvSpPr/>
          <p:nvPr/>
        </p:nvSpPr>
        <p:spPr>
          <a:xfrm>
            <a:off x="1385666" y="2615289"/>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rtl="1">
              <a:defRPr/>
            </a:pPr>
            <a:r>
              <a:rPr lang="en-US" sz="1200" b="1" dirty="0">
                <a:solidFill>
                  <a:srgbClr val="FF0000"/>
                </a:solidFill>
                <a:latin typeface="Sakkal Majalla" panose="02000000000000000000" pitchFamily="2" charset="-78"/>
                <a:cs typeface="Sakkal Majalla" panose="02000000000000000000" pitchFamily="2" charset="-78"/>
                <a:hlinkClick r:id="rId10"/>
              </a:rPr>
              <a:t>https://</a:t>
            </a:r>
            <a:r>
              <a:rPr lang="en-US" sz="1200" b="1" dirty="0" smtClean="0">
                <a:solidFill>
                  <a:srgbClr val="FF0000"/>
                </a:solidFill>
                <a:latin typeface="Sakkal Majalla" panose="02000000000000000000" pitchFamily="2" charset="-78"/>
                <a:cs typeface="Sakkal Majalla" panose="02000000000000000000" pitchFamily="2" charset="-78"/>
                <a:hlinkClick r:id="rId10"/>
              </a:rPr>
              <a:t>youtu.be/yvwUwmhOzGc</a:t>
            </a:r>
            <a:endParaRPr lang="en-US" sz="1200" b="1" dirty="0" smtClean="0">
              <a:solidFill>
                <a:srgbClr val="FF0000"/>
              </a:solidFill>
              <a:latin typeface="Sakkal Majalla" panose="02000000000000000000" pitchFamily="2" charset="-78"/>
              <a:cs typeface="Sakkal Majalla" panose="02000000000000000000" pitchFamily="2" charset="-78"/>
            </a:endParaRPr>
          </a:p>
          <a:p>
            <a:pPr lvl="0" algn="ctr" rtl="1">
              <a:defRPr/>
            </a:pPr>
            <a:endParaRPr lang="en-US" sz="1200" b="1" dirty="0">
              <a:solidFill>
                <a:srgbClr val="FF0000"/>
              </a:solidFill>
              <a:latin typeface="Sakkal Majalla" panose="02000000000000000000" pitchFamily="2" charset="-78"/>
              <a:cs typeface="Sakkal Majalla" panose="02000000000000000000" pitchFamily="2" charset="-78"/>
            </a:endParaRPr>
          </a:p>
        </p:txBody>
      </p:sp>
      <p:sp>
        <p:nvSpPr>
          <p:cNvPr id="18" name="Rounded Rectangle 4">
            <a:extLst>
              <a:ext uri="{FF2B5EF4-FFF2-40B4-BE49-F238E27FC236}">
                <a16:creationId xmlns:a16="http://schemas.microsoft.com/office/drawing/2014/main" id="{63215561-8762-45C9-BA1F-17C85CE51210}"/>
              </a:ext>
            </a:extLst>
          </p:cNvPr>
          <p:cNvSpPr/>
          <p:nvPr/>
        </p:nvSpPr>
        <p:spPr>
          <a:xfrm>
            <a:off x="2209800" y="1993802"/>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rtl="1">
              <a:defRPr/>
            </a:pPr>
            <a:r>
              <a:rPr lang="en-US" sz="1200" b="1" dirty="0">
                <a:solidFill>
                  <a:srgbClr val="FF0000"/>
                </a:solidFill>
                <a:latin typeface="Sakkal Majalla" panose="02000000000000000000" pitchFamily="2" charset="-78"/>
                <a:cs typeface="Sakkal Majalla" panose="02000000000000000000" pitchFamily="2" charset="-78"/>
                <a:hlinkClick r:id="rId11"/>
              </a:rPr>
              <a:t>https://</a:t>
            </a:r>
            <a:r>
              <a:rPr lang="en-US" sz="1200" b="1" dirty="0" smtClean="0">
                <a:solidFill>
                  <a:srgbClr val="FF0000"/>
                </a:solidFill>
                <a:latin typeface="Sakkal Majalla" panose="02000000000000000000" pitchFamily="2" charset="-78"/>
                <a:cs typeface="Sakkal Majalla" panose="02000000000000000000" pitchFamily="2" charset="-78"/>
                <a:hlinkClick r:id="rId11"/>
              </a:rPr>
              <a:t>youtu.be/19ueOWcwVNs</a:t>
            </a:r>
            <a:endParaRPr lang="en-US" sz="1200" b="1" dirty="0" smtClean="0">
              <a:solidFill>
                <a:srgbClr val="FF0000"/>
              </a:solidFill>
              <a:latin typeface="Sakkal Majalla" panose="02000000000000000000" pitchFamily="2" charset="-78"/>
              <a:cs typeface="Sakkal Majalla" panose="02000000000000000000" pitchFamily="2" charset="-78"/>
            </a:endParaRPr>
          </a:p>
          <a:p>
            <a:pPr lvl="0" algn="ctr" rtl="1">
              <a:defRPr/>
            </a:pPr>
            <a:endParaRPr lang="en-US" sz="1200" b="1" dirty="0">
              <a:solidFill>
                <a:srgbClr val="FF0000"/>
              </a:solidFill>
              <a:latin typeface="Sakkal Majalla" panose="02000000000000000000" pitchFamily="2" charset="-78"/>
              <a:cs typeface="Sakkal Majalla" panose="02000000000000000000" pitchFamily="2" charset="-78"/>
            </a:endParaRPr>
          </a:p>
        </p:txBody>
      </p:sp>
      <p:sp>
        <p:nvSpPr>
          <p:cNvPr id="19" name="Rounded Rectangle 4">
            <a:extLst>
              <a:ext uri="{FF2B5EF4-FFF2-40B4-BE49-F238E27FC236}">
                <a16:creationId xmlns:a16="http://schemas.microsoft.com/office/drawing/2014/main" id="{63215561-8762-45C9-BA1F-17C85CE51210}"/>
              </a:ext>
            </a:extLst>
          </p:cNvPr>
          <p:cNvSpPr/>
          <p:nvPr/>
        </p:nvSpPr>
        <p:spPr>
          <a:xfrm>
            <a:off x="1936659" y="3093003"/>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rtl="1">
              <a:defRPr/>
            </a:pPr>
            <a:r>
              <a:rPr lang="en-US" sz="1200" b="1" dirty="0">
                <a:solidFill>
                  <a:srgbClr val="FF0000"/>
                </a:solidFill>
                <a:latin typeface="Sakkal Majalla" panose="02000000000000000000" pitchFamily="2" charset="-78"/>
                <a:cs typeface="Sakkal Majalla" panose="02000000000000000000" pitchFamily="2" charset="-78"/>
                <a:hlinkClick r:id="rId12"/>
              </a:rPr>
              <a:t>https://</a:t>
            </a:r>
            <a:r>
              <a:rPr lang="en-US" sz="1200" b="1" dirty="0" smtClean="0">
                <a:solidFill>
                  <a:srgbClr val="FF0000"/>
                </a:solidFill>
                <a:latin typeface="Sakkal Majalla" panose="02000000000000000000" pitchFamily="2" charset="-78"/>
                <a:cs typeface="Sakkal Majalla" panose="02000000000000000000" pitchFamily="2" charset="-78"/>
                <a:hlinkClick r:id="rId12"/>
              </a:rPr>
              <a:t>youtu.be/tkpfg-1FJLU</a:t>
            </a:r>
            <a:endParaRPr lang="en-US" sz="1200" b="1" dirty="0" smtClean="0">
              <a:solidFill>
                <a:srgbClr val="FF0000"/>
              </a:solidFill>
              <a:latin typeface="Sakkal Majalla" panose="02000000000000000000" pitchFamily="2" charset="-78"/>
              <a:cs typeface="Sakkal Majalla" panose="02000000000000000000" pitchFamily="2" charset="-78"/>
            </a:endParaRPr>
          </a:p>
          <a:p>
            <a:pPr lvl="0" algn="ctr" rtl="1">
              <a:defRPr/>
            </a:pPr>
            <a:endParaRPr lang="en-US" sz="1200" b="1" dirty="0">
              <a:solidFill>
                <a:srgbClr val="FF0000"/>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747801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F845AB00-1C5C-4EB0-B93F-C03AB7A9BC6F}"/>
              </a:ext>
            </a:extLst>
          </p:cNvPr>
          <p:cNvSpPr txBox="1">
            <a:spLocks/>
          </p:cNvSpPr>
          <p:nvPr/>
        </p:nvSpPr>
        <p:spPr>
          <a:xfrm>
            <a:off x="2984270" y="350198"/>
            <a:ext cx="6567054"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smtClean="0"/>
              <a:t>يقوم الطالب بتتبع النقاط وتلوين الشكل </a:t>
            </a:r>
            <a:endParaRPr lang="ar-AE" dirty="0"/>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81300" y="1317240"/>
            <a:ext cx="2658600" cy="5175001"/>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41639" y="1317240"/>
            <a:ext cx="3170487" cy="5243671"/>
          </a:xfrm>
          <a:prstGeom prst="rect">
            <a:avLst/>
          </a:prstGeom>
        </p:spPr>
      </p:pic>
    </p:spTree>
    <p:extLst>
      <p:ext uri="{BB962C8B-B14F-4D97-AF65-F5344CB8AC3E}">
        <p14:creationId xmlns:p14="http://schemas.microsoft.com/office/powerpoint/2010/main" val="564212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F845AB00-1C5C-4EB0-B93F-C03AB7A9BC6F}"/>
              </a:ext>
            </a:extLst>
          </p:cNvPr>
          <p:cNvSpPr txBox="1">
            <a:spLocks/>
          </p:cNvSpPr>
          <p:nvPr/>
        </p:nvSpPr>
        <p:spPr>
          <a:xfrm>
            <a:off x="2984270" y="350198"/>
            <a:ext cx="6567054"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smtClean="0"/>
              <a:t>تتبع النقاط وتلوين الشكل </a:t>
            </a:r>
            <a:endParaRPr lang="ar-AE" dirty="0"/>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8328" y="1418103"/>
            <a:ext cx="2834640" cy="4799817"/>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47835" y="1418103"/>
            <a:ext cx="3372558" cy="4731649"/>
          </a:xfrm>
          <a:prstGeom prst="rect">
            <a:avLst/>
          </a:prstGeom>
        </p:spPr>
      </p:pic>
    </p:spTree>
    <p:extLst>
      <p:ext uri="{BB962C8B-B14F-4D97-AF65-F5344CB8AC3E}">
        <p14:creationId xmlns:p14="http://schemas.microsoft.com/office/powerpoint/2010/main" val="613954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F845AB00-1C5C-4EB0-B93F-C03AB7A9BC6F}"/>
              </a:ext>
            </a:extLst>
          </p:cNvPr>
          <p:cNvSpPr txBox="1">
            <a:spLocks/>
          </p:cNvSpPr>
          <p:nvPr/>
        </p:nvSpPr>
        <p:spPr>
          <a:xfrm>
            <a:off x="2984270" y="350198"/>
            <a:ext cx="6567054"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smtClean="0"/>
              <a:t>يقوم الطالب بتلوين الشكل إما على مجسم كبير أو اوراق عمل </a:t>
            </a:r>
            <a:endParaRPr lang="ar-AE" dirty="0"/>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17178" y="1447810"/>
            <a:ext cx="3548149" cy="5091102"/>
          </a:xfrm>
          <a:prstGeom prst="rect">
            <a:avLst/>
          </a:prstGeom>
        </p:spPr>
      </p:pic>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26599" y="1640449"/>
            <a:ext cx="3190616" cy="4635660"/>
          </a:xfrm>
          <a:prstGeom prst="rect">
            <a:avLst/>
          </a:prstGeom>
        </p:spPr>
      </p:pic>
    </p:spTree>
    <p:extLst>
      <p:ext uri="{BB962C8B-B14F-4D97-AF65-F5344CB8AC3E}">
        <p14:creationId xmlns:p14="http://schemas.microsoft.com/office/powerpoint/2010/main" val="1109394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F845AB00-1C5C-4EB0-B93F-C03AB7A9BC6F}"/>
              </a:ext>
            </a:extLst>
          </p:cNvPr>
          <p:cNvSpPr txBox="1">
            <a:spLocks/>
          </p:cNvSpPr>
          <p:nvPr/>
        </p:nvSpPr>
        <p:spPr>
          <a:xfrm>
            <a:off x="2984270" y="350198"/>
            <a:ext cx="6567054"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smtClean="0"/>
              <a:t>يقوم الطالب بتلوين الشكل إما على مجسم كبير أو اوراق عمل </a:t>
            </a:r>
            <a:endParaRPr lang="ar-AE" dirty="0"/>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574" y="1324511"/>
            <a:ext cx="4691972" cy="5253643"/>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6292" y="1269110"/>
            <a:ext cx="3798220" cy="5364446"/>
          </a:xfrm>
          <a:prstGeom prst="rect">
            <a:avLst/>
          </a:prstGeom>
        </p:spPr>
      </p:pic>
    </p:spTree>
    <p:extLst>
      <p:ext uri="{BB962C8B-B14F-4D97-AF65-F5344CB8AC3E}">
        <p14:creationId xmlns:p14="http://schemas.microsoft.com/office/powerpoint/2010/main" val="3616196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F845AB00-1C5C-4EB0-B93F-C03AB7A9BC6F}"/>
              </a:ext>
            </a:extLst>
          </p:cNvPr>
          <p:cNvSpPr txBox="1">
            <a:spLocks/>
          </p:cNvSpPr>
          <p:nvPr/>
        </p:nvSpPr>
        <p:spPr>
          <a:xfrm>
            <a:off x="2984270" y="350198"/>
            <a:ext cx="6567054"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smtClean="0"/>
              <a:t>الإختيار من بين متعدد </a:t>
            </a:r>
            <a:endParaRPr lang="ar-AE" dirty="0"/>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66807" y="1085763"/>
            <a:ext cx="3738563" cy="567954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4770" y="1332796"/>
            <a:ext cx="3618753" cy="5023554"/>
          </a:xfrm>
          <a:prstGeom prst="rect">
            <a:avLst/>
          </a:prstGeom>
        </p:spPr>
      </p:pic>
    </p:spTree>
    <p:extLst>
      <p:ext uri="{BB962C8B-B14F-4D97-AF65-F5344CB8AC3E}">
        <p14:creationId xmlns:p14="http://schemas.microsoft.com/office/powerpoint/2010/main" val="25294035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352</TotalTime>
  <Words>897</Words>
  <Application>Microsoft Office PowerPoint</Application>
  <PresentationFormat>Widescreen</PresentationFormat>
  <Paragraphs>160</Paragraphs>
  <Slides>17</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Sakkal Majalla</vt:lpstr>
      <vt:lpstr>Times New Roman</vt:lpstr>
      <vt:lpstr>Office Theme</vt:lpstr>
      <vt:lpstr>لون بإستخدام قلم</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مبادلة الآخرين بابتسامة</dc:title>
  <dc:creator>m-s.a12@hotmail.com</dc:creator>
  <cp:lastModifiedBy>DELL</cp:lastModifiedBy>
  <cp:revision>75</cp:revision>
  <dcterms:created xsi:type="dcterms:W3CDTF">2020-08-09T14:20:39Z</dcterms:created>
  <dcterms:modified xsi:type="dcterms:W3CDTF">2020-12-12T21:11:04Z</dcterms:modified>
</cp:coreProperties>
</file>