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4" r:id="rId3"/>
  </p:sldMasterIdLst>
  <p:notesMasterIdLst>
    <p:notesMasterId r:id="rId13"/>
  </p:notesMasterIdLst>
  <p:sldIdLst>
    <p:sldId id="267" r:id="rId4"/>
    <p:sldId id="260" r:id="rId5"/>
    <p:sldId id="268" r:id="rId6"/>
    <p:sldId id="269" r:id="rId7"/>
    <p:sldId id="275" r:id="rId8"/>
    <p:sldId id="271" r:id="rId9"/>
    <p:sldId id="273" r:id="rId10"/>
    <p:sldId id="276" r:id="rId11"/>
    <p:sldId id="27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349939-C65B-435F-A377-B2B28925476B}" type="datetimeFigureOut">
              <a:rPr lang="en-US" smtClean="0"/>
              <a:t>1/25/2021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FD2681-0E01-44C4-A440-3749A9924D56}" type="slidenum">
              <a:rPr lang="en-US" smtClean="0"/>
              <a:t>‹#›</a:t>
            </a:fld>
            <a:endParaRPr lang="en-US" dirty="0"/>
          </a:p>
        </p:txBody>
      </p:sp>
    </p:spTree>
    <p:extLst>
      <p:ext uri="{BB962C8B-B14F-4D97-AF65-F5344CB8AC3E}">
        <p14:creationId xmlns:p14="http://schemas.microsoft.com/office/powerpoint/2010/main" val="38703256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741579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147739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77349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98AC49-1D2F-45D0-9AD1-1EAEC22289F9}" type="datetimeFigureOut">
              <a:rPr lang="en-US" smtClean="0"/>
              <a:t>1/25/2021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6A3ED0-4FE8-4F7B-8FE9-5FAA26AE8554}" type="slidenum">
              <a:rPr lang="en-US" smtClean="0"/>
              <a:t>‹#›</a:t>
            </a:fld>
            <a:endParaRPr lang="en-US" dirty="0"/>
          </a:p>
        </p:txBody>
      </p:sp>
    </p:spTree>
    <p:extLst>
      <p:ext uri="{BB962C8B-B14F-4D97-AF65-F5344CB8AC3E}">
        <p14:creationId xmlns:p14="http://schemas.microsoft.com/office/powerpoint/2010/main" val="35812005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98AC49-1D2F-45D0-9AD1-1EAEC22289F9}" type="datetimeFigureOut">
              <a:rPr lang="en-US" smtClean="0"/>
              <a:t>1/25/2021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6A3ED0-4FE8-4F7B-8FE9-5FAA26AE8554}" type="slidenum">
              <a:rPr lang="en-US" smtClean="0"/>
              <a:t>‹#›</a:t>
            </a:fld>
            <a:endParaRPr lang="en-US" dirty="0"/>
          </a:p>
        </p:txBody>
      </p:sp>
    </p:spTree>
    <p:extLst>
      <p:ext uri="{BB962C8B-B14F-4D97-AF65-F5344CB8AC3E}">
        <p14:creationId xmlns:p14="http://schemas.microsoft.com/office/powerpoint/2010/main" val="19407679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98AC49-1D2F-45D0-9AD1-1EAEC22289F9}" type="datetimeFigureOut">
              <a:rPr lang="en-US" smtClean="0"/>
              <a:t>1/25/2021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6A3ED0-4FE8-4F7B-8FE9-5FAA26AE8554}" type="slidenum">
              <a:rPr lang="en-US" smtClean="0"/>
              <a:t>‹#›</a:t>
            </a:fld>
            <a:endParaRPr lang="en-US" dirty="0"/>
          </a:p>
        </p:txBody>
      </p:sp>
    </p:spTree>
    <p:extLst>
      <p:ext uri="{BB962C8B-B14F-4D97-AF65-F5344CB8AC3E}">
        <p14:creationId xmlns:p14="http://schemas.microsoft.com/office/powerpoint/2010/main" val="5369094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20F5DDA-372B-43CF-86FE-C9B6645BBCC7}" type="datetime3">
              <a:rPr lang="en-US" smtClean="0"/>
              <a:t>25 January 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dirty="0"/>
          </a:p>
        </p:txBody>
      </p:sp>
    </p:spTree>
    <p:extLst>
      <p:ext uri="{BB962C8B-B14F-4D97-AF65-F5344CB8AC3E}">
        <p14:creationId xmlns:p14="http://schemas.microsoft.com/office/powerpoint/2010/main" val="30123395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2998D2-4126-411A-8949-6F4D826F56A2}" type="datetime3">
              <a:rPr lang="en-US" smtClean="0"/>
              <a:t>25 January 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dirty="0"/>
          </a:p>
        </p:txBody>
      </p:sp>
    </p:spTree>
    <p:extLst>
      <p:ext uri="{BB962C8B-B14F-4D97-AF65-F5344CB8AC3E}">
        <p14:creationId xmlns:p14="http://schemas.microsoft.com/office/powerpoint/2010/main" val="24447897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B665BA1-66C5-4C23-B9BA-F1EDD450FA3F}" type="datetime3">
              <a:rPr lang="en-US" smtClean="0"/>
              <a:t>25 January 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dirty="0"/>
          </a:p>
        </p:txBody>
      </p:sp>
    </p:spTree>
    <p:extLst>
      <p:ext uri="{BB962C8B-B14F-4D97-AF65-F5344CB8AC3E}">
        <p14:creationId xmlns:p14="http://schemas.microsoft.com/office/powerpoint/2010/main" val="16909577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F4F4428-25CE-497A-9941-367C16ECCEA0}" type="datetime3">
              <a:rPr lang="en-US" smtClean="0"/>
              <a:t>25 January 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F8585A-9C13-4586-A4AB-6DF698F2DFD9}" type="slidenum">
              <a:rPr lang="en-US" smtClean="0"/>
              <a:t>‹#›</a:t>
            </a:fld>
            <a:endParaRPr lang="en-US" dirty="0"/>
          </a:p>
        </p:txBody>
      </p:sp>
    </p:spTree>
    <p:extLst>
      <p:ext uri="{BB962C8B-B14F-4D97-AF65-F5344CB8AC3E}">
        <p14:creationId xmlns:p14="http://schemas.microsoft.com/office/powerpoint/2010/main" val="1592013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DA53F8D-8F5F-4D98-B67F-54B571C7FB47}" type="datetime3">
              <a:rPr lang="en-US" smtClean="0"/>
              <a:t>25 January 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F8585A-9C13-4586-A4AB-6DF698F2DFD9}" type="slidenum">
              <a:rPr lang="en-US" smtClean="0"/>
              <a:t>‹#›</a:t>
            </a:fld>
            <a:endParaRPr lang="en-US" dirty="0"/>
          </a:p>
        </p:txBody>
      </p:sp>
    </p:spTree>
    <p:extLst>
      <p:ext uri="{BB962C8B-B14F-4D97-AF65-F5344CB8AC3E}">
        <p14:creationId xmlns:p14="http://schemas.microsoft.com/office/powerpoint/2010/main" val="33641193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6C29FF-CCF6-46F0-B460-CA0EFD3579DE}" type="datetime3">
              <a:rPr lang="en-US" smtClean="0"/>
              <a:t>25 January 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F8585A-9C13-4586-A4AB-6DF698F2DFD9}" type="slidenum">
              <a:rPr lang="en-US" smtClean="0"/>
              <a:t>‹#›</a:t>
            </a:fld>
            <a:endParaRPr lang="en-US" dirty="0"/>
          </a:p>
        </p:txBody>
      </p:sp>
    </p:spTree>
    <p:extLst>
      <p:ext uri="{BB962C8B-B14F-4D97-AF65-F5344CB8AC3E}">
        <p14:creationId xmlns:p14="http://schemas.microsoft.com/office/powerpoint/2010/main" val="40823983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AE4715-3104-467E-A5F5-3DDF7E4FA2A3}" type="datetime3">
              <a:rPr lang="en-US" smtClean="0"/>
              <a:t>25 January 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F8585A-9C13-4586-A4AB-6DF698F2DFD9}" type="slidenum">
              <a:rPr lang="en-US" smtClean="0"/>
              <a:t>‹#›</a:t>
            </a:fld>
            <a:endParaRPr lang="en-US" dirty="0"/>
          </a:p>
        </p:txBody>
      </p:sp>
    </p:spTree>
    <p:extLst>
      <p:ext uri="{BB962C8B-B14F-4D97-AF65-F5344CB8AC3E}">
        <p14:creationId xmlns:p14="http://schemas.microsoft.com/office/powerpoint/2010/main" val="5190084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573F583-97E1-40F8-841A-DA31DC16C36F}" type="datetime3">
              <a:rPr lang="en-US" smtClean="0"/>
              <a:t>25 January 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F8585A-9C13-4586-A4AB-6DF698F2DFD9}" type="slidenum">
              <a:rPr lang="en-US" smtClean="0"/>
              <a:t>‹#›</a:t>
            </a:fld>
            <a:endParaRPr lang="en-US" dirty="0"/>
          </a:p>
        </p:txBody>
      </p:sp>
    </p:spTree>
    <p:extLst>
      <p:ext uri="{BB962C8B-B14F-4D97-AF65-F5344CB8AC3E}">
        <p14:creationId xmlns:p14="http://schemas.microsoft.com/office/powerpoint/2010/main" val="1790781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98AC49-1D2F-45D0-9AD1-1EAEC22289F9}" type="datetimeFigureOut">
              <a:rPr lang="en-US" smtClean="0"/>
              <a:t>1/25/2021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6A3ED0-4FE8-4F7B-8FE9-5FAA26AE8554}" type="slidenum">
              <a:rPr lang="en-US" smtClean="0"/>
              <a:t>‹#›</a:t>
            </a:fld>
            <a:endParaRPr lang="en-US" dirty="0"/>
          </a:p>
        </p:txBody>
      </p:sp>
    </p:spTree>
    <p:extLst>
      <p:ext uri="{BB962C8B-B14F-4D97-AF65-F5344CB8AC3E}">
        <p14:creationId xmlns:p14="http://schemas.microsoft.com/office/powerpoint/2010/main" val="174431326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96A5538-93A8-4427-B2D0-69F246BC64D3}" type="datetime3">
              <a:rPr lang="en-US" smtClean="0"/>
              <a:t>25 January 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F8585A-9C13-4586-A4AB-6DF698F2DFD9}" type="slidenum">
              <a:rPr lang="en-US" smtClean="0"/>
              <a:t>‹#›</a:t>
            </a:fld>
            <a:endParaRPr lang="en-US" dirty="0"/>
          </a:p>
        </p:txBody>
      </p:sp>
    </p:spTree>
    <p:extLst>
      <p:ext uri="{BB962C8B-B14F-4D97-AF65-F5344CB8AC3E}">
        <p14:creationId xmlns:p14="http://schemas.microsoft.com/office/powerpoint/2010/main" val="25814950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52F16D-244F-47C2-842A-9317BC736D29}" type="datetime3">
              <a:rPr lang="en-US" smtClean="0"/>
              <a:t>25 January 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dirty="0"/>
          </a:p>
        </p:txBody>
      </p:sp>
    </p:spTree>
    <p:extLst>
      <p:ext uri="{BB962C8B-B14F-4D97-AF65-F5344CB8AC3E}">
        <p14:creationId xmlns:p14="http://schemas.microsoft.com/office/powerpoint/2010/main" val="5386396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1A787B-4AB8-4174-BC68-AD1479FF75F2}" type="datetime3">
              <a:rPr lang="en-US" smtClean="0"/>
              <a:t>25 January 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dirty="0"/>
          </a:p>
        </p:txBody>
      </p:sp>
    </p:spTree>
    <p:extLst>
      <p:ext uri="{BB962C8B-B14F-4D97-AF65-F5344CB8AC3E}">
        <p14:creationId xmlns:p14="http://schemas.microsoft.com/office/powerpoint/2010/main" val="327604611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Title Slide with Image">
    <p:spTree>
      <p:nvGrpSpPr>
        <p:cNvPr id="1" name=""/>
        <p:cNvGrpSpPr/>
        <p:nvPr/>
      </p:nvGrpSpPr>
      <p:grpSpPr>
        <a:xfrm>
          <a:off x="0" y="0"/>
          <a:ext cx="0" cy="0"/>
          <a:chOff x="0" y="0"/>
          <a:chExt cx="0" cy="0"/>
        </a:xfrm>
      </p:grpSpPr>
      <p:grpSp>
        <p:nvGrpSpPr>
          <p:cNvPr id="25" name="Graphic 23">
            <a:extLst>
              <a:ext uri="{FF2B5EF4-FFF2-40B4-BE49-F238E27FC236}">
                <a16:creationId xmlns:a16="http://schemas.microsoft.com/office/drawing/2014/main" id="{47C3B2E9-ECBE-41AD-AEEB-38E82FC382A0}"/>
              </a:ext>
            </a:extLst>
          </p:cNvPr>
          <p:cNvGrpSpPr/>
          <p:nvPr/>
        </p:nvGrpSpPr>
        <p:grpSpPr>
          <a:xfrm>
            <a:off x="-12700" y="-12700"/>
            <a:ext cx="12212320" cy="6882130"/>
            <a:chOff x="-12700" y="-12700"/>
            <a:chExt cx="12212320" cy="6882130"/>
          </a:xfrm>
        </p:grpSpPr>
        <p:sp>
          <p:nvSpPr>
            <p:cNvPr id="38" name="Freeform: Shape 37">
              <a:extLst>
                <a:ext uri="{FF2B5EF4-FFF2-40B4-BE49-F238E27FC236}">
                  <a16:creationId xmlns:a16="http://schemas.microsoft.com/office/drawing/2014/main" id="{FD75D72D-60C9-4FC2-B3B6-BBC407A1E87C}"/>
                </a:ext>
              </a:extLst>
            </p:cNvPr>
            <p:cNvSpPr/>
            <p:nvPr/>
          </p:nvSpPr>
          <p:spPr>
            <a:xfrm>
              <a:off x="6134100" y="2558390"/>
              <a:ext cx="6057900" cy="2717800"/>
            </a:xfrm>
            <a:custGeom>
              <a:avLst/>
              <a:gdLst>
                <a:gd name="connsiteX0" fmla="*/ 12700 w 6057900"/>
                <a:gd name="connsiteY0" fmla="*/ 1852320 h 2717800"/>
                <a:gd name="connsiteX1" fmla="*/ 6055360 w 6057900"/>
                <a:gd name="connsiteY1" fmla="*/ 2705760 h 2717800"/>
                <a:gd name="connsiteX2" fmla="*/ 6055360 w 6057900"/>
                <a:gd name="connsiteY2" fmla="*/ 664870 h 2717800"/>
                <a:gd name="connsiteX3" fmla="*/ 486410 w 6057900"/>
                <a:gd name="connsiteY3" fmla="*/ 33680 h 2717800"/>
                <a:gd name="connsiteX4" fmla="*/ 12700 w 6057900"/>
                <a:gd name="connsiteY4" fmla="*/ 1852320 h 2717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900" h="2717800">
                  <a:moveTo>
                    <a:pt x="12700" y="1852320"/>
                  </a:moveTo>
                  <a:cubicBezTo>
                    <a:pt x="12700" y="1852320"/>
                    <a:pt x="1485900" y="1508150"/>
                    <a:pt x="6055360" y="2705760"/>
                  </a:cubicBezTo>
                  <a:lnTo>
                    <a:pt x="6055360" y="664870"/>
                  </a:lnTo>
                  <a:cubicBezTo>
                    <a:pt x="2434590" y="-165710"/>
                    <a:pt x="486410" y="33680"/>
                    <a:pt x="486410" y="33680"/>
                  </a:cubicBezTo>
                  <a:lnTo>
                    <a:pt x="12700" y="1852320"/>
                  </a:lnTo>
                  <a:close/>
                </a:path>
              </a:pathLst>
            </a:custGeom>
            <a:gradFill>
              <a:gsLst>
                <a:gs pos="0">
                  <a:schemeClr val="accent2">
                    <a:alpha val="5000"/>
                  </a:schemeClr>
                </a:gs>
                <a:gs pos="100000">
                  <a:schemeClr val="accent1">
                    <a:alpha val="40000"/>
                  </a:schemeClr>
                </a:gs>
              </a:gsLst>
              <a:lin ang="1080000" scaled="0"/>
            </a:gradFill>
            <a:ln w="12700" cap="flat">
              <a:noFill/>
              <a:prstDash val="solid"/>
              <a:miter/>
            </a:ln>
          </p:spPr>
          <p:txBody>
            <a:bodyPr rtlCol="0" anchor="ctr"/>
            <a:lstStyle/>
            <a:p>
              <a:endParaRPr lang="en-US" noProof="0" dirty="0"/>
            </a:p>
          </p:txBody>
        </p:sp>
        <p:sp>
          <p:nvSpPr>
            <p:cNvPr id="40" name="Freeform: Shape 39">
              <a:extLst>
                <a:ext uri="{FF2B5EF4-FFF2-40B4-BE49-F238E27FC236}">
                  <a16:creationId xmlns:a16="http://schemas.microsoft.com/office/drawing/2014/main" id="{6DDD47AF-7D6B-4DDA-844C-9F41D60507B7}"/>
                </a:ext>
              </a:extLst>
            </p:cNvPr>
            <p:cNvSpPr/>
            <p:nvPr/>
          </p:nvSpPr>
          <p:spPr>
            <a:xfrm>
              <a:off x="5767070" y="5688330"/>
              <a:ext cx="1130300" cy="1181100"/>
            </a:xfrm>
            <a:custGeom>
              <a:avLst/>
              <a:gdLst>
                <a:gd name="connsiteX0" fmla="*/ 1127760 w 1130300"/>
                <a:gd name="connsiteY0" fmla="*/ 12700 h 1181100"/>
                <a:gd name="connsiteX1" fmla="*/ 1127760 w 1130300"/>
                <a:gd name="connsiteY1" fmla="*/ 12700 h 1181100"/>
                <a:gd name="connsiteX2" fmla="*/ 547370 w 1130300"/>
                <a:gd name="connsiteY2" fmla="*/ 491490 h 1181100"/>
                <a:gd name="connsiteX3" fmla="*/ 12700 w 1130300"/>
                <a:gd name="connsiteY3" fmla="*/ 1169670 h 1181100"/>
                <a:gd name="connsiteX4" fmla="*/ 435610 w 1130300"/>
                <a:gd name="connsiteY4" fmla="*/ 1169670 h 1181100"/>
                <a:gd name="connsiteX5" fmla="*/ 835660 w 1130300"/>
                <a:gd name="connsiteY5" fmla="*/ 670560 h 1181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300" h="1181100">
                  <a:moveTo>
                    <a:pt x="1127760" y="12700"/>
                  </a:moveTo>
                  <a:lnTo>
                    <a:pt x="1127760" y="12700"/>
                  </a:lnTo>
                  <a:lnTo>
                    <a:pt x="547370" y="491490"/>
                  </a:lnTo>
                  <a:lnTo>
                    <a:pt x="12700" y="1169670"/>
                  </a:lnTo>
                  <a:lnTo>
                    <a:pt x="435610" y="1169670"/>
                  </a:lnTo>
                  <a:lnTo>
                    <a:pt x="835660" y="670560"/>
                  </a:lnTo>
                  <a:close/>
                </a:path>
              </a:pathLst>
            </a:custGeom>
            <a:gradFill>
              <a:gsLst>
                <a:gs pos="100000">
                  <a:schemeClr val="accent3">
                    <a:alpha val="20000"/>
                  </a:schemeClr>
                </a:gs>
                <a:gs pos="0">
                  <a:schemeClr val="accent3">
                    <a:alpha val="5000"/>
                  </a:schemeClr>
                </a:gs>
              </a:gsLst>
              <a:lin ang="7440000" scaled="0"/>
            </a:gradFill>
            <a:ln w="12700" cap="flat">
              <a:noFill/>
              <a:prstDash val="solid"/>
              <a:miter/>
            </a:ln>
          </p:spPr>
          <p:txBody>
            <a:bodyPr rtlCol="0" anchor="ctr"/>
            <a:lstStyle/>
            <a:p>
              <a:endParaRPr lang="en-US" noProof="0" dirty="0"/>
            </a:p>
          </p:txBody>
        </p:sp>
        <p:sp>
          <p:nvSpPr>
            <p:cNvPr id="41" name="Freeform: Shape 40">
              <a:extLst>
                <a:ext uri="{FF2B5EF4-FFF2-40B4-BE49-F238E27FC236}">
                  <a16:creationId xmlns:a16="http://schemas.microsoft.com/office/drawing/2014/main" id="{AB869A0C-2A0A-4F44-91DF-7D2812AC06CB}"/>
                </a:ext>
              </a:extLst>
            </p:cNvPr>
            <p:cNvSpPr/>
            <p:nvPr/>
          </p:nvSpPr>
          <p:spPr>
            <a:xfrm>
              <a:off x="-12700" y="492760"/>
              <a:ext cx="2692400" cy="762000"/>
            </a:xfrm>
            <a:custGeom>
              <a:avLst/>
              <a:gdLst>
                <a:gd name="connsiteX0" fmla="*/ 12700 w 2692400"/>
                <a:gd name="connsiteY0" fmla="*/ 429260 h 762000"/>
                <a:gd name="connsiteX1" fmla="*/ 12700 w 2692400"/>
                <a:gd name="connsiteY1" fmla="*/ 759460 h 762000"/>
                <a:gd name="connsiteX2" fmla="*/ 2044700 w 2692400"/>
                <a:gd name="connsiteY2" fmla="*/ 334010 h 762000"/>
                <a:gd name="connsiteX3" fmla="*/ 2689860 w 2692400"/>
                <a:gd name="connsiteY3" fmla="*/ 12700 h 762000"/>
                <a:gd name="connsiteX4" fmla="*/ 2689860 w 2692400"/>
                <a:gd name="connsiteY4" fmla="*/ 12700 h 762000"/>
                <a:gd name="connsiteX5" fmla="*/ 1936750 w 2692400"/>
                <a:gd name="connsiteY5" fmla="*/ 12700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92400" h="762000">
                  <a:moveTo>
                    <a:pt x="12700" y="429260"/>
                  </a:moveTo>
                  <a:lnTo>
                    <a:pt x="12700" y="759460"/>
                  </a:lnTo>
                  <a:lnTo>
                    <a:pt x="2044700" y="334010"/>
                  </a:lnTo>
                  <a:lnTo>
                    <a:pt x="2689860" y="12700"/>
                  </a:lnTo>
                  <a:lnTo>
                    <a:pt x="2689860" y="12700"/>
                  </a:lnTo>
                  <a:lnTo>
                    <a:pt x="1936750" y="12700"/>
                  </a:lnTo>
                  <a:close/>
                </a:path>
              </a:pathLst>
            </a:custGeom>
            <a:gradFill>
              <a:gsLst>
                <a:gs pos="100000">
                  <a:schemeClr val="tx2">
                    <a:alpha val="20000"/>
                  </a:schemeClr>
                </a:gs>
                <a:gs pos="0">
                  <a:schemeClr val="tx2">
                    <a:alpha val="5000"/>
                  </a:schemeClr>
                </a:gs>
              </a:gsLst>
              <a:lin ang="9840000" scaled="0"/>
            </a:gradFill>
            <a:ln w="12700" cap="flat">
              <a:noFill/>
              <a:prstDash val="solid"/>
              <a:miter/>
            </a:ln>
          </p:spPr>
          <p:txBody>
            <a:bodyPr rtlCol="0" anchor="ctr"/>
            <a:lstStyle/>
            <a:p>
              <a:endParaRPr lang="en-US" noProof="0" dirty="0"/>
            </a:p>
          </p:txBody>
        </p:sp>
        <p:sp>
          <p:nvSpPr>
            <p:cNvPr id="36" name="Freeform: Shape 35">
              <a:extLst>
                <a:ext uri="{FF2B5EF4-FFF2-40B4-BE49-F238E27FC236}">
                  <a16:creationId xmlns:a16="http://schemas.microsoft.com/office/drawing/2014/main" id="{863DDEEC-D329-48E8-AB64-F011639C386A}"/>
                </a:ext>
              </a:extLst>
            </p:cNvPr>
            <p:cNvSpPr/>
            <p:nvPr/>
          </p:nvSpPr>
          <p:spPr>
            <a:xfrm>
              <a:off x="7642860" y="-12700"/>
              <a:ext cx="1282700" cy="1231900"/>
            </a:xfrm>
            <a:custGeom>
              <a:avLst/>
              <a:gdLst>
                <a:gd name="connsiteX0" fmla="*/ 12700 w 1282700"/>
                <a:gd name="connsiteY0" fmla="*/ 1226820 h 1231900"/>
                <a:gd name="connsiteX1" fmla="*/ 613410 w 1282700"/>
                <a:gd name="connsiteY1" fmla="*/ 773430 h 1231900"/>
                <a:gd name="connsiteX2" fmla="*/ 1270000 w 1282700"/>
                <a:gd name="connsiteY2" fmla="*/ 12700 h 1231900"/>
                <a:gd name="connsiteX3" fmla="*/ 831850 w 1282700"/>
                <a:gd name="connsiteY3" fmla="*/ 12700 h 1231900"/>
                <a:gd name="connsiteX4" fmla="*/ 334010 w 1282700"/>
                <a:gd name="connsiteY4" fmla="*/ 581660 h 1231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2700" h="1231900">
                  <a:moveTo>
                    <a:pt x="12700" y="1226820"/>
                  </a:moveTo>
                  <a:lnTo>
                    <a:pt x="613410" y="773430"/>
                  </a:lnTo>
                  <a:lnTo>
                    <a:pt x="1270000" y="12700"/>
                  </a:lnTo>
                  <a:lnTo>
                    <a:pt x="831850" y="12700"/>
                  </a:lnTo>
                  <a:lnTo>
                    <a:pt x="334010" y="581660"/>
                  </a:lnTo>
                  <a:close/>
                </a:path>
              </a:pathLst>
            </a:custGeom>
            <a:gradFill>
              <a:gsLst>
                <a:gs pos="100000">
                  <a:schemeClr val="bg2">
                    <a:alpha val="20000"/>
                  </a:schemeClr>
                </a:gs>
                <a:gs pos="0">
                  <a:schemeClr val="bg2">
                    <a:alpha val="5000"/>
                  </a:schemeClr>
                </a:gs>
              </a:gsLst>
              <a:lin ang="3120000" scaled="0"/>
            </a:gradFill>
            <a:ln w="12700" cap="flat">
              <a:noFill/>
              <a:prstDash val="solid"/>
              <a:miter/>
            </a:ln>
          </p:spPr>
          <p:txBody>
            <a:bodyPr rtlCol="0" anchor="ctr"/>
            <a:lstStyle/>
            <a:p>
              <a:endParaRPr lang="en-US" noProof="0" dirty="0"/>
            </a:p>
          </p:txBody>
        </p:sp>
        <p:sp>
          <p:nvSpPr>
            <p:cNvPr id="37" name="Freeform: Shape 36">
              <a:extLst>
                <a:ext uri="{FF2B5EF4-FFF2-40B4-BE49-F238E27FC236}">
                  <a16:creationId xmlns:a16="http://schemas.microsoft.com/office/drawing/2014/main" id="{B7B80AAE-AECF-4ED8-AF96-F4934E33F6FD}"/>
                </a:ext>
              </a:extLst>
            </p:cNvPr>
            <p:cNvSpPr/>
            <p:nvPr/>
          </p:nvSpPr>
          <p:spPr>
            <a:xfrm>
              <a:off x="8820150" y="-12700"/>
              <a:ext cx="2349500" cy="1943100"/>
            </a:xfrm>
            <a:custGeom>
              <a:avLst/>
              <a:gdLst>
                <a:gd name="connsiteX0" fmla="*/ 12700 w 2349500"/>
                <a:gd name="connsiteY0" fmla="*/ 1560830 h 1943100"/>
                <a:gd name="connsiteX1" fmla="*/ 1536700 w 2349500"/>
                <a:gd name="connsiteY1" fmla="*/ 1941830 h 1943100"/>
                <a:gd name="connsiteX2" fmla="*/ 2346960 w 2349500"/>
                <a:gd name="connsiteY2" fmla="*/ 68580 h 1943100"/>
                <a:gd name="connsiteX3" fmla="*/ 1965960 w 2349500"/>
                <a:gd name="connsiteY3" fmla="*/ 12700 h 1943100"/>
                <a:gd name="connsiteX4" fmla="*/ 939800 w 2349500"/>
                <a:gd name="connsiteY4" fmla="*/ 12700 h 1943100"/>
                <a:gd name="connsiteX5" fmla="*/ 12700 w 2349500"/>
                <a:gd name="connsiteY5" fmla="*/ 1560830 h 1943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49500" h="1943100">
                  <a:moveTo>
                    <a:pt x="12700" y="1560830"/>
                  </a:moveTo>
                  <a:cubicBezTo>
                    <a:pt x="12700" y="1560830"/>
                    <a:pt x="1094740" y="1871980"/>
                    <a:pt x="1536700" y="1941830"/>
                  </a:cubicBezTo>
                  <a:cubicBezTo>
                    <a:pt x="2020570" y="1625600"/>
                    <a:pt x="2346960" y="68580"/>
                    <a:pt x="2346960" y="68580"/>
                  </a:cubicBezTo>
                  <a:cubicBezTo>
                    <a:pt x="2346960" y="68580"/>
                    <a:pt x="2222500" y="40640"/>
                    <a:pt x="1965960" y="12700"/>
                  </a:cubicBezTo>
                  <a:lnTo>
                    <a:pt x="939800" y="12700"/>
                  </a:lnTo>
                  <a:cubicBezTo>
                    <a:pt x="664210" y="1154430"/>
                    <a:pt x="12700" y="1560830"/>
                    <a:pt x="12700" y="1560830"/>
                  </a:cubicBezTo>
                  <a:close/>
                </a:path>
              </a:pathLst>
            </a:custGeom>
            <a:gradFill>
              <a:gsLst>
                <a:gs pos="0">
                  <a:schemeClr val="accent3">
                    <a:alpha val="40000"/>
                  </a:schemeClr>
                </a:gs>
                <a:gs pos="100000">
                  <a:schemeClr val="accent3">
                    <a:alpha val="5000"/>
                  </a:schemeClr>
                </a:gs>
              </a:gsLst>
              <a:lin ang="5940000" scaled="0"/>
            </a:gradFill>
            <a:ln w="12700" cap="flat">
              <a:noFill/>
              <a:prstDash val="solid"/>
              <a:miter/>
            </a:ln>
          </p:spPr>
          <p:txBody>
            <a:bodyPr rtlCol="0" anchor="ctr"/>
            <a:lstStyle/>
            <a:p>
              <a:endParaRPr lang="en-US" noProof="0" dirty="0"/>
            </a:p>
          </p:txBody>
        </p:sp>
        <p:sp>
          <p:nvSpPr>
            <p:cNvPr id="39" name="Freeform: Shape 38">
              <a:extLst>
                <a:ext uri="{FF2B5EF4-FFF2-40B4-BE49-F238E27FC236}">
                  <a16:creationId xmlns:a16="http://schemas.microsoft.com/office/drawing/2014/main" id="{DC335455-9900-4BAE-AB3E-1CA284A4BA15}"/>
                </a:ext>
              </a:extLst>
            </p:cNvPr>
            <p:cNvSpPr/>
            <p:nvPr/>
          </p:nvSpPr>
          <p:spPr>
            <a:xfrm>
              <a:off x="7265670" y="5240886"/>
              <a:ext cx="4927600" cy="1193800"/>
            </a:xfrm>
            <a:custGeom>
              <a:avLst/>
              <a:gdLst>
                <a:gd name="connsiteX0" fmla="*/ 204470 w 4927600"/>
                <a:gd name="connsiteY0" fmla="*/ 13105 h 1193800"/>
                <a:gd name="connsiteX1" fmla="*/ 12700 w 4927600"/>
                <a:gd name="connsiteY1" fmla="*/ 786535 h 1193800"/>
                <a:gd name="connsiteX2" fmla="*/ 4923790 w 4927600"/>
                <a:gd name="connsiteY2" fmla="*/ 1181505 h 1193800"/>
                <a:gd name="connsiteX3" fmla="*/ 4923790 w 4927600"/>
                <a:gd name="connsiteY3" fmla="*/ 366164 h 1193800"/>
                <a:gd name="connsiteX4" fmla="*/ 204470 w 4927600"/>
                <a:gd name="connsiteY4" fmla="*/ 13105 h 1193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27600" h="1193800">
                  <a:moveTo>
                    <a:pt x="204470" y="13105"/>
                  </a:moveTo>
                  <a:lnTo>
                    <a:pt x="12700" y="786535"/>
                  </a:lnTo>
                  <a:cubicBezTo>
                    <a:pt x="12700" y="786535"/>
                    <a:pt x="2622550" y="715414"/>
                    <a:pt x="4923790" y="1181505"/>
                  </a:cubicBezTo>
                  <a:lnTo>
                    <a:pt x="4923790" y="366164"/>
                  </a:lnTo>
                  <a:cubicBezTo>
                    <a:pt x="2410461" y="-13565"/>
                    <a:pt x="204470" y="13105"/>
                    <a:pt x="204470" y="13105"/>
                  </a:cubicBezTo>
                  <a:close/>
                </a:path>
              </a:pathLst>
            </a:custGeom>
            <a:gradFill>
              <a:gsLst>
                <a:gs pos="100000">
                  <a:schemeClr val="tx2">
                    <a:alpha val="40000"/>
                  </a:schemeClr>
                </a:gs>
                <a:gs pos="0">
                  <a:schemeClr val="tx2">
                    <a:alpha val="5000"/>
                  </a:schemeClr>
                </a:gs>
              </a:gsLst>
              <a:lin ang="900000" scaled="0"/>
            </a:gradFill>
            <a:ln w="12700" cap="flat">
              <a:noFill/>
              <a:prstDash val="solid"/>
              <a:miter/>
            </a:ln>
          </p:spPr>
          <p:txBody>
            <a:bodyPr rtlCol="0" anchor="ctr"/>
            <a:lstStyle/>
            <a:p>
              <a:endParaRPr lang="en-US" noProof="0" dirty="0"/>
            </a:p>
          </p:txBody>
        </p:sp>
        <p:sp>
          <p:nvSpPr>
            <p:cNvPr id="26" name="Freeform: Shape 25">
              <a:extLst>
                <a:ext uri="{FF2B5EF4-FFF2-40B4-BE49-F238E27FC236}">
                  <a16:creationId xmlns:a16="http://schemas.microsoft.com/office/drawing/2014/main" id="{7997994A-3EFC-4653-B5D9-345ADEF9A1E8}"/>
                </a:ext>
              </a:extLst>
            </p:cNvPr>
            <p:cNvSpPr/>
            <p:nvPr/>
          </p:nvSpPr>
          <p:spPr>
            <a:xfrm>
              <a:off x="0" y="4398010"/>
              <a:ext cx="6605059" cy="2459990"/>
            </a:xfrm>
            <a:custGeom>
              <a:avLst/>
              <a:gdLst>
                <a:gd name="connsiteX0" fmla="*/ 6399530 w 6616700"/>
                <a:gd name="connsiteY0" fmla="*/ 12700 h 2476500"/>
                <a:gd name="connsiteX1" fmla="*/ 12700 w 6616700"/>
                <a:gd name="connsiteY1" fmla="*/ 1666240 h 2476500"/>
                <a:gd name="connsiteX2" fmla="*/ 12700 w 6616700"/>
                <a:gd name="connsiteY2" fmla="*/ 2472690 h 2476500"/>
                <a:gd name="connsiteX3" fmla="*/ 1996440 w 6616700"/>
                <a:gd name="connsiteY3" fmla="*/ 2472690 h 2476500"/>
                <a:gd name="connsiteX4" fmla="*/ 6606540 w 6616700"/>
                <a:gd name="connsiteY4" fmla="*/ 1192530 h 2476500"/>
                <a:gd name="connsiteX5" fmla="*/ 6399530 w 6616700"/>
                <a:gd name="connsiteY5" fmla="*/ 12700 h 2476500"/>
                <a:gd name="connsiteX0" fmla="*/ 6386830 w 6605059"/>
                <a:gd name="connsiteY0" fmla="*/ 0 h 2459990"/>
                <a:gd name="connsiteX1" fmla="*/ 0 w 6605059"/>
                <a:gd name="connsiteY1" fmla="*/ 1653540 h 2459990"/>
                <a:gd name="connsiteX2" fmla="*/ 0 w 6605059"/>
                <a:gd name="connsiteY2" fmla="*/ 2459990 h 2459990"/>
                <a:gd name="connsiteX3" fmla="*/ 1983740 w 6605059"/>
                <a:gd name="connsiteY3" fmla="*/ 2459990 h 2459990"/>
                <a:gd name="connsiteX4" fmla="*/ 6605059 w 6605059"/>
                <a:gd name="connsiteY4" fmla="*/ 1157391 h 2459990"/>
                <a:gd name="connsiteX5" fmla="*/ 6386830 w 6605059"/>
                <a:gd name="connsiteY5" fmla="*/ 0 h 2459990"/>
                <a:gd name="connsiteX0" fmla="*/ 6386830 w 6605059"/>
                <a:gd name="connsiteY0" fmla="*/ 0 h 2459990"/>
                <a:gd name="connsiteX1" fmla="*/ 0 w 6605059"/>
                <a:gd name="connsiteY1" fmla="*/ 1653540 h 2459990"/>
                <a:gd name="connsiteX2" fmla="*/ 0 w 6605059"/>
                <a:gd name="connsiteY2" fmla="*/ 2459990 h 2459990"/>
                <a:gd name="connsiteX3" fmla="*/ 1983740 w 6605059"/>
                <a:gd name="connsiteY3" fmla="*/ 2459990 h 2459990"/>
                <a:gd name="connsiteX4" fmla="*/ 6605059 w 6605059"/>
                <a:gd name="connsiteY4" fmla="*/ 1148976 h 2459990"/>
                <a:gd name="connsiteX5" fmla="*/ 6386830 w 6605059"/>
                <a:gd name="connsiteY5" fmla="*/ 0 h 2459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05059" h="2459990">
                  <a:moveTo>
                    <a:pt x="6386830" y="0"/>
                  </a:moveTo>
                  <a:cubicBezTo>
                    <a:pt x="2965450" y="420370"/>
                    <a:pt x="524510" y="1424940"/>
                    <a:pt x="0" y="1653540"/>
                  </a:cubicBezTo>
                  <a:lnTo>
                    <a:pt x="0" y="2459990"/>
                  </a:lnTo>
                  <a:lnTo>
                    <a:pt x="1983740" y="2459990"/>
                  </a:lnTo>
                  <a:cubicBezTo>
                    <a:pt x="3195320" y="2000250"/>
                    <a:pt x="4846109" y="1442346"/>
                    <a:pt x="6605059" y="1148976"/>
                  </a:cubicBezTo>
                  <a:cubicBezTo>
                    <a:pt x="6526319" y="682886"/>
                    <a:pt x="6478270" y="457200"/>
                    <a:pt x="6386830" y="0"/>
                  </a:cubicBezTo>
                  <a:close/>
                </a:path>
              </a:pathLst>
            </a:custGeom>
            <a:gradFill>
              <a:gsLst>
                <a:gs pos="100000">
                  <a:schemeClr val="bg2">
                    <a:alpha val="40000"/>
                  </a:schemeClr>
                </a:gs>
                <a:gs pos="0">
                  <a:schemeClr val="accent5">
                    <a:alpha val="5000"/>
                  </a:schemeClr>
                </a:gs>
              </a:gsLst>
              <a:lin ang="540000" scaled="0"/>
            </a:gradFill>
            <a:ln w="12700" cap="flat">
              <a:noFill/>
              <a:prstDash val="solid"/>
              <a:miter/>
            </a:ln>
          </p:spPr>
          <p:txBody>
            <a:bodyPr rtlCol="0" anchor="ctr"/>
            <a:lstStyle/>
            <a:p>
              <a:endParaRPr lang="en-US" noProof="0" dirty="0"/>
            </a:p>
          </p:txBody>
        </p:sp>
        <p:sp>
          <p:nvSpPr>
            <p:cNvPr id="27" name="Freeform: Shape 26">
              <a:extLst>
                <a:ext uri="{FF2B5EF4-FFF2-40B4-BE49-F238E27FC236}">
                  <a16:creationId xmlns:a16="http://schemas.microsoft.com/office/drawing/2014/main" id="{F2CC930F-B5EF-486A-A896-75D6B8DDAD09}"/>
                </a:ext>
              </a:extLst>
            </p:cNvPr>
            <p:cNvSpPr/>
            <p:nvPr/>
          </p:nvSpPr>
          <p:spPr>
            <a:xfrm>
              <a:off x="-12700" y="741680"/>
              <a:ext cx="6629400" cy="5981700"/>
            </a:xfrm>
            <a:custGeom>
              <a:avLst/>
              <a:gdLst>
                <a:gd name="connsiteX0" fmla="*/ 5783580 w 6629400"/>
                <a:gd name="connsiteY0" fmla="*/ 12700 h 5981700"/>
                <a:gd name="connsiteX1" fmla="*/ 12700 w 6629400"/>
                <a:gd name="connsiteY1" fmla="*/ 1029970 h 5981700"/>
                <a:gd name="connsiteX2" fmla="*/ 12700 w 6629400"/>
                <a:gd name="connsiteY2" fmla="*/ 5971540 h 5981700"/>
                <a:gd name="connsiteX3" fmla="*/ 6620510 w 6629400"/>
                <a:gd name="connsiteY3" fmla="*/ 4806950 h 5981700"/>
              </a:gdLst>
              <a:ahLst/>
              <a:cxnLst>
                <a:cxn ang="0">
                  <a:pos x="connsiteX0" y="connsiteY0"/>
                </a:cxn>
                <a:cxn ang="0">
                  <a:pos x="connsiteX1" y="connsiteY1"/>
                </a:cxn>
                <a:cxn ang="0">
                  <a:pos x="connsiteX2" y="connsiteY2"/>
                </a:cxn>
                <a:cxn ang="0">
                  <a:pos x="connsiteX3" y="connsiteY3"/>
                </a:cxn>
              </a:cxnLst>
              <a:rect l="l" t="t" r="r" b="b"/>
              <a:pathLst>
                <a:path w="6629400" h="5981700">
                  <a:moveTo>
                    <a:pt x="5783580" y="12700"/>
                  </a:moveTo>
                  <a:lnTo>
                    <a:pt x="12700" y="1029970"/>
                  </a:lnTo>
                  <a:lnTo>
                    <a:pt x="12700" y="5971540"/>
                  </a:lnTo>
                  <a:lnTo>
                    <a:pt x="6620510" y="4806950"/>
                  </a:lnTo>
                  <a:close/>
                </a:path>
              </a:pathLst>
            </a:custGeom>
            <a:gradFill flip="none" rotWithShape="1">
              <a:gsLst>
                <a:gs pos="0">
                  <a:schemeClr val="bg2"/>
                </a:gs>
                <a:gs pos="100000">
                  <a:schemeClr val="accent5"/>
                </a:gs>
              </a:gsLst>
              <a:lin ang="2700000" scaled="0"/>
              <a:tileRect/>
            </a:gradFill>
            <a:ln w="12700"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id="{791B94BC-A2EC-4D50-B423-764E53B13BE7}"/>
                </a:ext>
              </a:extLst>
            </p:cNvPr>
            <p:cNvSpPr/>
            <p:nvPr/>
          </p:nvSpPr>
          <p:spPr>
            <a:xfrm>
              <a:off x="7533640" y="-12700"/>
              <a:ext cx="1676400" cy="1549400"/>
            </a:xfrm>
            <a:custGeom>
              <a:avLst/>
              <a:gdLst>
                <a:gd name="connsiteX0" fmla="*/ 1123950 w 1676400"/>
                <a:gd name="connsiteY0" fmla="*/ 12700 h 1549400"/>
                <a:gd name="connsiteX1" fmla="*/ 12700 w 1676400"/>
                <a:gd name="connsiteY1" fmla="*/ 1268730 h 1549400"/>
                <a:gd name="connsiteX2" fmla="*/ 320040 w 1676400"/>
                <a:gd name="connsiteY2" fmla="*/ 1541780 h 1549400"/>
                <a:gd name="connsiteX3" fmla="*/ 1672590 w 1676400"/>
                <a:gd name="connsiteY3" fmla="*/ 12700 h 1549400"/>
              </a:gdLst>
              <a:ahLst/>
              <a:cxnLst>
                <a:cxn ang="0">
                  <a:pos x="connsiteX0" y="connsiteY0"/>
                </a:cxn>
                <a:cxn ang="0">
                  <a:pos x="connsiteX1" y="connsiteY1"/>
                </a:cxn>
                <a:cxn ang="0">
                  <a:pos x="connsiteX2" y="connsiteY2"/>
                </a:cxn>
                <a:cxn ang="0">
                  <a:pos x="connsiteX3" y="connsiteY3"/>
                </a:cxn>
              </a:cxnLst>
              <a:rect l="l" t="t" r="r" b="b"/>
              <a:pathLst>
                <a:path w="1676400" h="1549400">
                  <a:moveTo>
                    <a:pt x="1123950" y="12700"/>
                  </a:moveTo>
                  <a:lnTo>
                    <a:pt x="12700" y="1268730"/>
                  </a:lnTo>
                  <a:lnTo>
                    <a:pt x="320040" y="1541780"/>
                  </a:lnTo>
                  <a:lnTo>
                    <a:pt x="1672590" y="12700"/>
                  </a:lnTo>
                  <a:close/>
                </a:path>
              </a:pathLst>
            </a:custGeom>
            <a:blipFill>
              <a:blip r:embed="rId2"/>
              <a:srcRect/>
              <a:stretch>
                <a:fillRect l="8684" t="-98206" r="-65455" b="7644"/>
              </a:stretch>
            </a:blipFill>
            <a:ln w="12700" cap="flat">
              <a:noFill/>
              <a:prstDash val="solid"/>
              <a:miter/>
            </a:ln>
          </p:spPr>
          <p:txBody>
            <a:bodyPr rtlCol="0" anchor="ctr"/>
            <a:lstStyle/>
            <a:p>
              <a:endParaRPr lang="en-US" noProof="0" dirty="0"/>
            </a:p>
          </p:txBody>
        </p:sp>
        <p:sp>
          <p:nvSpPr>
            <p:cNvPr id="29" name="Freeform: Shape 28">
              <a:extLst>
                <a:ext uri="{FF2B5EF4-FFF2-40B4-BE49-F238E27FC236}">
                  <a16:creationId xmlns:a16="http://schemas.microsoft.com/office/drawing/2014/main" id="{5D578B85-2A30-4840-8B68-DDDE2A2DF6B6}"/>
                </a:ext>
              </a:extLst>
            </p:cNvPr>
            <p:cNvSpPr/>
            <p:nvPr/>
          </p:nvSpPr>
          <p:spPr>
            <a:xfrm>
              <a:off x="-12700" y="431800"/>
              <a:ext cx="2921000" cy="1041400"/>
            </a:xfrm>
            <a:custGeom>
              <a:avLst/>
              <a:gdLst>
                <a:gd name="connsiteX0" fmla="*/ 12700 w 2921000"/>
                <a:gd name="connsiteY0" fmla="*/ 1031240 h 1041400"/>
                <a:gd name="connsiteX1" fmla="*/ 2912110 w 2921000"/>
                <a:gd name="connsiteY1" fmla="*/ 415290 h 1041400"/>
                <a:gd name="connsiteX2" fmla="*/ 2827020 w 2921000"/>
                <a:gd name="connsiteY2" fmla="*/ 12700 h 1041400"/>
                <a:gd name="connsiteX3" fmla="*/ 12700 w 2921000"/>
                <a:gd name="connsiteY3" fmla="*/ 610870 h 1041400"/>
              </a:gdLst>
              <a:ahLst/>
              <a:cxnLst>
                <a:cxn ang="0">
                  <a:pos x="connsiteX0" y="connsiteY0"/>
                </a:cxn>
                <a:cxn ang="0">
                  <a:pos x="connsiteX1" y="connsiteY1"/>
                </a:cxn>
                <a:cxn ang="0">
                  <a:pos x="connsiteX2" y="connsiteY2"/>
                </a:cxn>
                <a:cxn ang="0">
                  <a:pos x="connsiteX3" y="connsiteY3"/>
                </a:cxn>
              </a:cxnLst>
              <a:rect l="l" t="t" r="r" b="b"/>
              <a:pathLst>
                <a:path w="2921000" h="1041400">
                  <a:moveTo>
                    <a:pt x="12700" y="1031240"/>
                  </a:moveTo>
                  <a:lnTo>
                    <a:pt x="2912110" y="415290"/>
                  </a:lnTo>
                  <a:lnTo>
                    <a:pt x="2827020" y="12700"/>
                  </a:lnTo>
                  <a:lnTo>
                    <a:pt x="12700" y="610870"/>
                  </a:lnTo>
                  <a:close/>
                </a:path>
              </a:pathLst>
            </a:custGeom>
            <a:blipFill>
              <a:blip r:embed="rId3"/>
              <a:srcRect/>
              <a:stretch>
                <a:fillRect l="-32063" t="15838" r="1073" b="-15838"/>
              </a:stretch>
            </a:blipFill>
            <a:ln w="12700" cap="flat">
              <a:noFill/>
              <a:prstDash val="solid"/>
              <a:miter/>
            </a:ln>
          </p:spPr>
          <p:txBody>
            <a:bodyPr rtlCol="0" anchor="ctr"/>
            <a:lstStyle/>
            <a:p>
              <a:endParaRPr lang="en-US" noProof="0" dirty="0"/>
            </a:p>
          </p:txBody>
        </p:sp>
        <p:sp>
          <p:nvSpPr>
            <p:cNvPr id="30" name="Freeform: Shape 29">
              <a:extLst>
                <a:ext uri="{FF2B5EF4-FFF2-40B4-BE49-F238E27FC236}">
                  <a16:creationId xmlns:a16="http://schemas.microsoft.com/office/drawing/2014/main" id="{9E87D68E-7B06-4D4A-BAE3-650770DBFBE6}"/>
                </a:ext>
              </a:extLst>
            </p:cNvPr>
            <p:cNvSpPr/>
            <p:nvPr/>
          </p:nvSpPr>
          <p:spPr>
            <a:xfrm>
              <a:off x="5916930" y="5568950"/>
              <a:ext cx="1358900" cy="1295400"/>
            </a:xfrm>
            <a:custGeom>
              <a:avLst/>
              <a:gdLst>
                <a:gd name="connsiteX0" fmla="*/ 12700 w 1358900"/>
                <a:gd name="connsiteY0" fmla="*/ 1289050 h 1295400"/>
                <a:gd name="connsiteX1" fmla="*/ 538480 w 1358900"/>
                <a:gd name="connsiteY1" fmla="*/ 1289050 h 1295400"/>
                <a:gd name="connsiteX2" fmla="*/ 1350010 w 1358900"/>
                <a:gd name="connsiteY2" fmla="*/ 269240 h 1295400"/>
                <a:gd name="connsiteX3" fmla="*/ 1028700 w 1358900"/>
                <a:gd name="connsiteY3" fmla="*/ 12700 h 1295400"/>
              </a:gdLst>
              <a:ahLst/>
              <a:cxnLst>
                <a:cxn ang="0">
                  <a:pos x="connsiteX0" y="connsiteY0"/>
                </a:cxn>
                <a:cxn ang="0">
                  <a:pos x="connsiteX1" y="connsiteY1"/>
                </a:cxn>
                <a:cxn ang="0">
                  <a:pos x="connsiteX2" y="connsiteY2"/>
                </a:cxn>
                <a:cxn ang="0">
                  <a:pos x="connsiteX3" y="connsiteY3"/>
                </a:cxn>
              </a:cxnLst>
              <a:rect l="l" t="t" r="r" b="b"/>
              <a:pathLst>
                <a:path w="1358900" h="1295400">
                  <a:moveTo>
                    <a:pt x="12700" y="1289050"/>
                  </a:moveTo>
                  <a:lnTo>
                    <a:pt x="538480" y="1289050"/>
                  </a:lnTo>
                  <a:lnTo>
                    <a:pt x="1350010" y="269240"/>
                  </a:lnTo>
                  <a:lnTo>
                    <a:pt x="1028700" y="12700"/>
                  </a:lnTo>
                  <a:close/>
                </a:path>
              </a:pathLst>
            </a:custGeom>
            <a:blipFill>
              <a:blip r:embed="rId4"/>
              <a:srcRect/>
              <a:stretch>
                <a:fillRect l="-121206" t="11183" r="13010" b="-182361"/>
              </a:stretch>
            </a:blipFill>
            <a:ln w="12700" cap="flat">
              <a:noFill/>
              <a:prstDash val="solid"/>
              <a:miter/>
            </a:ln>
          </p:spPr>
          <p:txBody>
            <a:bodyPr rtlCol="0" anchor="ctr"/>
            <a:lstStyle/>
            <a:p>
              <a:endParaRPr lang="en-US" noProof="0" dirty="0"/>
            </a:p>
          </p:txBody>
        </p:sp>
        <p:sp>
          <p:nvSpPr>
            <p:cNvPr id="31" name="Freeform: Shape 30">
              <a:extLst>
                <a:ext uri="{FF2B5EF4-FFF2-40B4-BE49-F238E27FC236}">
                  <a16:creationId xmlns:a16="http://schemas.microsoft.com/office/drawing/2014/main" id="{70744E0D-4320-4203-ABA0-DC9D0B329E16}"/>
                </a:ext>
              </a:extLst>
            </p:cNvPr>
            <p:cNvSpPr/>
            <p:nvPr/>
          </p:nvSpPr>
          <p:spPr>
            <a:xfrm>
              <a:off x="7754620" y="4657090"/>
              <a:ext cx="4445000" cy="1765300"/>
            </a:xfrm>
            <a:custGeom>
              <a:avLst/>
              <a:gdLst>
                <a:gd name="connsiteX0" fmla="*/ 187961 w 4445000"/>
                <a:gd name="connsiteY0" fmla="*/ 12700 h 1765300"/>
                <a:gd name="connsiteX1" fmla="*/ 12700 w 4445000"/>
                <a:gd name="connsiteY1" fmla="*/ 859790 h 1765300"/>
                <a:gd name="connsiteX2" fmla="*/ 4434840 w 4445000"/>
                <a:gd name="connsiteY2" fmla="*/ 1753870 h 1765300"/>
                <a:gd name="connsiteX3" fmla="*/ 4434840 w 4445000"/>
                <a:gd name="connsiteY3" fmla="*/ 871220 h 1765300"/>
              </a:gdLst>
              <a:ahLst/>
              <a:cxnLst>
                <a:cxn ang="0">
                  <a:pos x="connsiteX0" y="connsiteY0"/>
                </a:cxn>
                <a:cxn ang="0">
                  <a:pos x="connsiteX1" y="connsiteY1"/>
                </a:cxn>
                <a:cxn ang="0">
                  <a:pos x="connsiteX2" y="connsiteY2"/>
                </a:cxn>
                <a:cxn ang="0">
                  <a:pos x="connsiteX3" y="connsiteY3"/>
                </a:cxn>
              </a:cxnLst>
              <a:rect l="l" t="t" r="r" b="b"/>
              <a:pathLst>
                <a:path w="4445000" h="1765300">
                  <a:moveTo>
                    <a:pt x="187961" y="12700"/>
                  </a:moveTo>
                  <a:lnTo>
                    <a:pt x="12700" y="859790"/>
                  </a:lnTo>
                  <a:lnTo>
                    <a:pt x="4434840" y="1753870"/>
                  </a:lnTo>
                  <a:lnTo>
                    <a:pt x="4434840" y="871220"/>
                  </a:lnTo>
                  <a:close/>
                </a:path>
              </a:pathLst>
            </a:custGeom>
            <a:gradFill>
              <a:gsLst>
                <a:gs pos="100000">
                  <a:schemeClr val="tx1"/>
                </a:gs>
                <a:gs pos="0">
                  <a:schemeClr val="tx2"/>
                </a:gs>
              </a:gsLst>
              <a:lin ang="900000" scaled="0"/>
            </a:gradFill>
            <a:ln w="12700" cap="flat">
              <a:noFill/>
              <a:prstDash val="solid"/>
              <a:miter/>
            </a:ln>
          </p:spPr>
          <p:txBody>
            <a:bodyPr rtlCol="0" anchor="ctr"/>
            <a:lstStyle/>
            <a:p>
              <a:endParaRPr lang="en-US" noProof="0" dirty="0"/>
            </a:p>
          </p:txBody>
        </p:sp>
        <p:sp>
          <p:nvSpPr>
            <p:cNvPr id="32" name="Freeform: Shape 31">
              <a:extLst>
                <a:ext uri="{FF2B5EF4-FFF2-40B4-BE49-F238E27FC236}">
                  <a16:creationId xmlns:a16="http://schemas.microsoft.com/office/drawing/2014/main" id="{388CFBA9-D870-41CC-A059-97970304A115}"/>
                </a:ext>
              </a:extLst>
            </p:cNvPr>
            <p:cNvSpPr/>
            <p:nvPr/>
          </p:nvSpPr>
          <p:spPr>
            <a:xfrm>
              <a:off x="6718300" y="1951990"/>
              <a:ext cx="5473700" cy="3289300"/>
            </a:xfrm>
            <a:custGeom>
              <a:avLst/>
              <a:gdLst>
                <a:gd name="connsiteX0" fmla="*/ 5471160 w 5473700"/>
                <a:gd name="connsiteY0" fmla="*/ 1239520 h 3289300"/>
                <a:gd name="connsiteX1" fmla="*/ 513080 w 5473700"/>
                <a:gd name="connsiteY1" fmla="*/ 12700 h 3289300"/>
                <a:gd name="connsiteX2" fmla="*/ 12700 w 5473700"/>
                <a:gd name="connsiteY2" fmla="*/ 1934210 h 3289300"/>
                <a:gd name="connsiteX3" fmla="*/ 5471160 w 5473700"/>
                <a:gd name="connsiteY3" fmla="*/ 3285490 h 3289300"/>
              </a:gdLst>
              <a:ahLst/>
              <a:cxnLst>
                <a:cxn ang="0">
                  <a:pos x="connsiteX0" y="connsiteY0"/>
                </a:cxn>
                <a:cxn ang="0">
                  <a:pos x="connsiteX1" y="connsiteY1"/>
                </a:cxn>
                <a:cxn ang="0">
                  <a:pos x="connsiteX2" y="connsiteY2"/>
                </a:cxn>
                <a:cxn ang="0">
                  <a:pos x="connsiteX3" y="connsiteY3"/>
                </a:cxn>
              </a:cxnLst>
              <a:rect l="l" t="t" r="r" b="b"/>
              <a:pathLst>
                <a:path w="5473700" h="3289300">
                  <a:moveTo>
                    <a:pt x="5471160" y="1239520"/>
                  </a:moveTo>
                  <a:lnTo>
                    <a:pt x="513080" y="12700"/>
                  </a:lnTo>
                  <a:lnTo>
                    <a:pt x="12700" y="1934210"/>
                  </a:lnTo>
                  <a:lnTo>
                    <a:pt x="5471160" y="3285490"/>
                  </a:lnTo>
                  <a:close/>
                </a:path>
              </a:pathLst>
            </a:custGeom>
            <a:gradFill>
              <a:gsLst>
                <a:gs pos="100000">
                  <a:schemeClr val="accent2"/>
                </a:gs>
                <a:gs pos="0">
                  <a:schemeClr val="accent1"/>
                </a:gs>
              </a:gsLst>
              <a:lin ang="10440000" scaled="0"/>
            </a:gradFill>
            <a:ln w="12700" cap="flat">
              <a:noFill/>
              <a:prstDash val="solid"/>
              <a:miter/>
            </a:ln>
          </p:spPr>
          <p:txBody>
            <a:bodyPr rtlCol="0" anchor="ctr"/>
            <a:lstStyle/>
            <a:p>
              <a:endParaRPr lang="en-US" noProof="0" dirty="0"/>
            </a:p>
          </p:txBody>
        </p:sp>
        <p:sp>
          <p:nvSpPr>
            <p:cNvPr id="33" name="Freeform: Shape 32">
              <a:extLst>
                <a:ext uri="{FF2B5EF4-FFF2-40B4-BE49-F238E27FC236}">
                  <a16:creationId xmlns:a16="http://schemas.microsoft.com/office/drawing/2014/main" id="{6A242F88-3014-41DD-BA5C-BEE53C5FBC5C}"/>
                </a:ext>
              </a:extLst>
            </p:cNvPr>
            <p:cNvSpPr/>
            <p:nvPr/>
          </p:nvSpPr>
          <p:spPr>
            <a:xfrm>
              <a:off x="-12700" y="1065530"/>
              <a:ext cx="6286500" cy="5397500"/>
            </a:xfrm>
            <a:custGeom>
              <a:avLst/>
              <a:gdLst>
                <a:gd name="connsiteX0" fmla="*/ 12700 w 6286500"/>
                <a:gd name="connsiteY0" fmla="*/ 1008380 h 5397500"/>
                <a:gd name="connsiteX1" fmla="*/ 12700 w 6286500"/>
                <a:gd name="connsiteY1" fmla="*/ 1046480 h 5397500"/>
                <a:gd name="connsiteX2" fmla="*/ 5509260 w 6286500"/>
                <a:gd name="connsiteY2" fmla="*/ 57150 h 5397500"/>
                <a:gd name="connsiteX3" fmla="*/ 6238240 w 6286500"/>
                <a:gd name="connsiteY3" fmla="*/ 4236720 h 5397500"/>
                <a:gd name="connsiteX4" fmla="*/ 12700 w 6286500"/>
                <a:gd name="connsiteY4" fmla="*/ 5356860 h 5397500"/>
                <a:gd name="connsiteX5" fmla="*/ 12700 w 6286500"/>
                <a:gd name="connsiteY5" fmla="*/ 5394960 h 5397500"/>
                <a:gd name="connsiteX6" fmla="*/ 6263640 w 6286500"/>
                <a:gd name="connsiteY6" fmla="*/ 4271010 h 5397500"/>
                <a:gd name="connsiteX7" fmla="*/ 6282690 w 6286500"/>
                <a:gd name="connsiteY7" fmla="*/ 4267200 h 5397500"/>
                <a:gd name="connsiteX8" fmla="*/ 5541010 w 6286500"/>
                <a:gd name="connsiteY8" fmla="*/ 12700 h 539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286500" h="5397500">
                  <a:moveTo>
                    <a:pt x="12700" y="1008380"/>
                  </a:moveTo>
                  <a:lnTo>
                    <a:pt x="12700" y="1046480"/>
                  </a:lnTo>
                  <a:lnTo>
                    <a:pt x="5509260" y="57150"/>
                  </a:lnTo>
                  <a:lnTo>
                    <a:pt x="6238240" y="4236720"/>
                  </a:lnTo>
                  <a:lnTo>
                    <a:pt x="12700" y="5356860"/>
                  </a:lnTo>
                  <a:lnTo>
                    <a:pt x="12700" y="5394960"/>
                  </a:lnTo>
                  <a:lnTo>
                    <a:pt x="6263640" y="4271010"/>
                  </a:lnTo>
                  <a:lnTo>
                    <a:pt x="6282690" y="4267200"/>
                  </a:lnTo>
                  <a:lnTo>
                    <a:pt x="5541010" y="12700"/>
                  </a:lnTo>
                  <a:close/>
                </a:path>
              </a:pathLst>
            </a:custGeom>
            <a:solidFill>
              <a:schemeClr val="bg1"/>
            </a:solidFill>
            <a:ln w="12700" cap="flat">
              <a:noFill/>
              <a:prstDash val="solid"/>
              <a:miter/>
            </a:ln>
          </p:spPr>
          <p:txBody>
            <a:bodyPr rtlCol="0" anchor="ctr"/>
            <a:lstStyle/>
            <a:p>
              <a:endParaRPr lang="en-US" noProof="0" dirty="0"/>
            </a:p>
          </p:txBody>
        </p:sp>
        <p:sp>
          <p:nvSpPr>
            <p:cNvPr id="35" name="Freeform: Shape 34">
              <a:extLst>
                <a:ext uri="{FF2B5EF4-FFF2-40B4-BE49-F238E27FC236}">
                  <a16:creationId xmlns:a16="http://schemas.microsoft.com/office/drawing/2014/main" id="{0253D3E1-4DA1-48D6-AC1F-7C97914E3B63}"/>
                </a:ext>
              </a:extLst>
            </p:cNvPr>
            <p:cNvSpPr/>
            <p:nvPr/>
          </p:nvSpPr>
          <p:spPr>
            <a:xfrm>
              <a:off x="9467850" y="-12700"/>
              <a:ext cx="1727200" cy="1714500"/>
            </a:xfrm>
            <a:custGeom>
              <a:avLst/>
              <a:gdLst>
                <a:gd name="connsiteX0" fmla="*/ 1355090 w 1727200"/>
                <a:gd name="connsiteY0" fmla="*/ 1706880 h 1714500"/>
                <a:gd name="connsiteX1" fmla="*/ 1719580 w 1727200"/>
                <a:gd name="connsiteY1" fmla="*/ 12700 h 1714500"/>
                <a:gd name="connsiteX2" fmla="*/ 314960 w 1727200"/>
                <a:gd name="connsiteY2" fmla="*/ 12700 h 1714500"/>
                <a:gd name="connsiteX3" fmla="*/ 12700 w 1727200"/>
                <a:gd name="connsiteY3" fmla="*/ 1413510 h 1714500"/>
              </a:gdLst>
              <a:ahLst/>
              <a:cxnLst>
                <a:cxn ang="0">
                  <a:pos x="connsiteX0" y="connsiteY0"/>
                </a:cxn>
                <a:cxn ang="0">
                  <a:pos x="connsiteX1" y="connsiteY1"/>
                </a:cxn>
                <a:cxn ang="0">
                  <a:pos x="connsiteX2" y="connsiteY2"/>
                </a:cxn>
                <a:cxn ang="0">
                  <a:pos x="connsiteX3" y="connsiteY3"/>
                </a:cxn>
              </a:cxnLst>
              <a:rect l="l" t="t" r="r" b="b"/>
              <a:pathLst>
                <a:path w="1727200" h="1714500">
                  <a:moveTo>
                    <a:pt x="1355090" y="1706880"/>
                  </a:moveTo>
                  <a:lnTo>
                    <a:pt x="1719580" y="12700"/>
                  </a:lnTo>
                  <a:lnTo>
                    <a:pt x="314960" y="12700"/>
                  </a:lnTo>
                  <a:lnTo>
                    <a:pt x="12700" y="1413510"/>
                  </a:lnTo>
                  <a:close/>
                </a:path>
              </a:pathLst>
            </a:custGeom>
            <a:gradFill>
              <a:gsLst>
                <a:gs pos="100000">
                  <a:schemeClr val="accent3"/>
                </a:gs>
                <a:gs pos="0">
                  <a:schemeClr val="accent6"/>
                </a:gs>
              </a:gsLst>
              <a:lin ang="5940000" scaled="0"/>
            </a:gradFill>
            <a:ln w="12700" cap="flat">
              <a:noFill/>
              <a:prstDash val="solid"/>
              <a:miter/>
            </a:ln>
          </p:spPr>
          <p:txBody>
            <a:bodyPr rtlCol="0" anchor="ctr"/>
            <a:lstStyle/>
            <a:p>
              <a:endParaRPr lang="en-US" noProof="0" dirty="0"/>
            </a:p>
          </p:txBody>
        </p:sp>
      </p:grpSp>
      <p:sp>
        <p:nvSpPr>
          <p:cNvPr id="3" name="Subtitle 2">
            <a:extLst>
              <a:ext uri="{FF2B5EF4-FFF2-40B4-BE49-F238E27FC236}">
                <a16:creationId xmlns:a16="http://schemas.microsoft.com/office/drawing/2014/main" id="{14E79CE3-6B36-4090-99A1-F1D0E79B4276}"/>
              </a:ext>
            </a:extLst>
          </p:cNvPr>
          <p:cNvSpPr>
            <a:spLocks noGrp="1"/>
          </p:cNvSpPr>
          <p:nvPr>
            <p:ph type="subTitle" idx="1" hasCustomPrompt="1"/>
          </p:nvPr>
        </p:nvSpPr>
        <p:spPr>
          <a:xfrm rot="720000">
            <a:off x="8126323" y="5127866"/>
            <a:ext cx="3963590" cy="858767"/>
          </a:xfrm>
        </p:spPr>
        <p:txBody>
          <a:bodyPr anchor="ctr" anchorCtr="0">
            <a:normAutofit/>
          </a:bodyPr>
          <a:lstStyle>
            <a:lvl1pPr marL="0" indent="0" algn="l">
              <a:buNone/>
              <a:defRPr sz="2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a:t>
            </a:r>
          </a:p>
        </p:txBody>
      </p:sp>
      <p:sp>
        <p:nvSpPr>
          <p:cNvPr id="42" name="Picture Placeholder 26">
            <a:extLst>
              <a:ext uri="{FF2B5EF4-FFF2-40B4-BE49-F238E27FC236}">
                <a16:creationId xmlns:a16="http://schemas.microsoft.com/office/drawing/2014/main" id="{C109A47C-99A8-42F1-AF6B-F5CB08E6BC97}"/>
              </a:ext>
            </a:extLst>
          </p:cNvPr>
          <p:cNvSpPr>
            <a:spLocks noGrp="1"/>
          </p:cNvSpPr>
          <p:nvPr>
            <p:ph type="pic" sz="quarter" idx="15"/>
          </p:nvPr>
        </p:nvSpPr>
        <p:spPr>
          <a:xfrm>
            <a:off x="90" y="1115082"/>
            <a:ext cx="6230657" cy="5314602"/>
          </a:xfrm>
          <a:custGeom>
            <a:avLst/>
            <a:gdLst>
              <a:gd name="connsiteX0" fmla="*/ 0 w 5738813"/>
              <a:gd name="connsiteY0" fmla="*/ 5403850 h 5403850"/>
              <a:gd name="connsiteX1" fmla="*/ 1350963 w 5738813"/>
              <a:gd name="connsiteY1" fmla="*/ 0 h 5403850"/>
              <a:gd name="connsiteX2" fmla="*/ 4387851 w 5738813"/>
              <a:gd name="connsiteY2" fmla="*/ 0 h 5403850"/>
              <a:gd name="connsiteX3" fmla="*/ 5738813 w 5738813"/>
              <a:gd name="connsiteY3" fmla="*/ 5403850 h 5403850"/>
              <a:gd name="connsiteX4" fmla="*/ 0 w 5738813"/>
              <a:gd name="connsiteY4" fmla="*/ 5403850 h 5403850"/>
              <a:gd name="connsiteX0" fmla="*/ 0 w 5738813"/>
              <a:gd name="connsiteY0" fmla="*/ 5403850 h 5403850"/>
              <a:gd name="connsiteX1" fmla="*/ 11560 w 5738813"/>
              <a:gd name="connsiteY1" fmla="*/ 6440 h 5403850"/>
              <a:gd name="connsiteX2" fmla="*/ 4387851 w 5738813"/>
              <a:gd name="connsiteY2" fmla="*/ 0 h 5403850"/>
              <a:gd name="connsiteX3" fmla="*/ 5738813 w 5738813"/>
              <a:gd name="connsiteY3" fmla="*/ 5403850 h 5403850"/>
              <a:gd name="connsiteX4" fmla="*/ 0 w 5738813"/>
              <a:gd name="connsiteY4" fmla="*/ 5403850 h 5403850"/>
              <a:gd name="connsiteX0" fmla="*/ 0 w 5746572"/>
              <a:gd name="connsiteY0" fmla="*/ 5397410 h 5397410"/>
              <a:gd name="connsiteX1" fmla="*/ 11560 w 5746572"/>
              <a:gd name="connsiteY1" fmla="*/ 0 h 5397410"/>
              <a:gd name="connsiteX2" fmla="*/ 5746572 w 5746572"/>
              <a:gd name="connsiteY2" fmla="*/ 6439 h 5397410"/>
              <a:gd name="connsiteX3" fmla="*/ 5738813 w 5746572"/>
              <a:gd name="connsiteY3" fmla="*/ 5397410 h 5397410"/>
              <a:gd name="connsiteX4" fmla="*/ 0 w 5746572"/>
              <a:gd name="connsiteY4" fmla="*/ 5397410 h 5397410"/>
              <a:gd name="connsiteX0" fmla="*/ 0 w 6092996"/>
              <a:gd name="connsiteY0" fmla="*/ 5397410 h 5397410"/>
              <a:gd name="connsiteX1" fmla="*/ 11560 w 6092996"/>
              <a:gd name="connsiteY1" fmla="*/ 0 h 5397410"/>
              <a:gd name="connsiteX2" fmla="*/ 5746572 w 6092996"/>
              <a:gd name="connsiteY2" fmla="*/ 6439 h 5397410"/>
              <a:gd name="connsiteX3" fmla="*/ 6092982 w 6092996"/>
              <a:gd name="connsiteY3" fmla="*/ 4940210 h 5397410"/>
              <a:gd name="connsiteX4" fmla="*/ 0 w 6092996"/>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408602 h 5408602"/>
              <a:gd name="connsiteX1" fmla="*/ 11560 w 6092982"/>
              <a:gd name="connsiteY1" fmla="*/ 0 h 5408602"/>
              <a:gd name="connsiteX2" fmla="*/ 5746572 w 6092982"/>
              <a:gd name="connsiteY2" fmla="*/ 6439 h 5408602"/>
              <a:gd name="connsiteX3" fmla="*/ 6092982 w 6092982"/>
              <a:gd name="connsiteY3" fmla="*/ 4940210 h 5408602"/>
              <a:gd name="connsiteX4" fmla="*/ 0 w 6092982"/>
              <a:gd name="connsiteY4" fmla="*/ 5408602 h 5408602"/>
              <a:gd name="connsiteX0" fmla="*/ 0 w 6065273"/>
              <a:gd name="connsiteY0" fmla="*/ 5408602 h 5408602"/>
              <a:gd name="connsiteX1" fmla="*/ 11560 w 6065273"/>
              <a:gd name="connsiteY1" fmla="*/ 0 h 5408602"/>
              <a:gd name="connsiteX2" fmla="*/ 5746572 w 6065273"/>
              <a:gd name="connsiteY2" fmla="*/ 6439 h 5408602"/>
              <a:gd name="connsiteX3" fmla="*/ 6065273 w 6065273"/>
              <a:gd name="connsiteY3" fmla="*/ 4979386 h 5408602"/>
              <a:gd name="connsiteX4" fmla="*/ 0 w 6065273"/>
              <a:gd name="connsiteY4" fmla="*/ 5408602 h 5408602"/>
              <a:gd name="connsiteX0" fmla="*/ 0 w 6065273"/>
              <a:gd name="connsiteY0" fmla="*/ 5408602 h 5408602"/>
              <a:gd name="connsiteX1" fmla="*/ 11560 w 6065273"/>
              <a:gd name="connsiteY1" fmla="*/ 0 h 5408602"/>
              <a:gd name="connsiteX2" fmla="*/ 5724405 w 6065273"/>
              <a:gd name="connsiteY2" fmla="*/ 12034 h 5408602"/>
              <a:gd name="connsiteX3" fmla="*/ 6065273 w 6065273"/>
              <a:gd name="connsiteY3" fmla="*/ 4979386 h 5408602"/>
              <a:gd name="connsiteX4" fmla="*/ 0 w 6065273"/>
              <a:gd name="connsiteY4" fmla="*/ 5408602 h 5408602"/>
              <a:gd name="connsiteX0" fmla="*/ 0 w 6065273"/>
              <a:gd name="connsiteY0" fmla="*/ 5408602 h 5408602"/>
              <a:gd name="connsiteX1" fmla="*/ 11560 w 6065273"/>
              <a:gd name="connsiteY1" fmla="*/ 0 h 5408602"/>
              <a:gd name="connsiteX2" fmla="*/ 5724405 w 6065273"/>
              <a:gd name="connsiteY2" fmla="*/ 841 h 5408602"/>
              <a:gd name="connsiteX3" fmla="*/ 6065273 w 6065273"/>
              <a:gd name="connsiteY3" fmla="*/ 4979386 h 5408602"/>
              <a:gd name="connsiteX4" fmla="*/ 0 w 6065273"/>
              <a:gd name="connsiteY4" fmla="*/ 5408602 h 5408602"/>
              <a:gd name="connsiteX0" fmla="*/ 693 w 6065966"/>
              <a:gd name="connsiteY0" fmla="*/ 5408602 h 5408602"/>
              <a:gd name="connsiteX1" fmla="*/ 1170 w 6065966"/>
              <a:gd name="connsiteY1" fmla="*/ 0 h 5408602"/>
              <a:gd name="connsiteX2" fmla="*/ 5725098 w 6065966"/>
              <a:gd name="connsiteY2" fmla="*/ 841 h 5408602"/>
              <a:gd name="connsiteX3" fmla="*/ 6065966 w 6065966"/>
              <a:gd name="connsiteY3" fmla="*/ 4979386 h 5408602"/>
              <a:gd name="connsiteX4" fmla="*/ 693 w 6065966"/>
              <a:gd name="connsiteY4" fmla="*/ 5408602 h 5408602"/>
              <a:gd name="connsiteX0" fmla="*/ 693 w 6218366"/>
              <a:gd name="connsiteY0" fmla="*/ 5408602 h 5408602"/>
              <a:gd name="connsiteX1" fmla="*/ 1170 w 6218366"/>
              <a:gd name="connsiteY1" fmla="*/ 0 h 5408602"/>
              <a:gd name="connsiteX2" fmla="*/ 5725098 w 6218366"/>
              <a:gd name="connsiteY2" fmla="*/ 841 h 5408602"/>
              <a:gd name="connsiteX3" fmla="*/ 6218366 w 6218366"/>
              <a:gd name="connsiteY3" fmla="*/ 4235528 h 5408602"/>
              <a:gd name="connsiteX4" fmla="*/ 693 w 6218366"/>
              <a:gd name="connsiteY4" fmla="*/ 5408602 h 5408602"/>
              <a:gd name="connsiteX0" fmla="*/ 693 w 6218366"/>
              <a:gd name="connsiteY0" fmla="*/ 5408602 h 5408602"/>
              <a:gd name="connsiteX1" fmla="*/ 1170 w 6218366"/>
              <a:gd name="connsiteY1" fmla="*/ 0 h 5408602"/>
              <a:gd name="connsiteX2" fmla="*/ 5496498 w 6218366"/>
              <a:gd name="connsiteY2" fmla="*/ 39317 h 5408602"/>
              <a:gd name="connsiteX3" fmla="*/ 6218366 w 6218366"/>
              <a:gd name="connsiteY3" fmla="*/ 4235528 h 5408602"/>
              <a:gd name="connsiteX4" fmla="*/ 693 w 6218366"/>
              <a:gd name="connsiteY4" fmla="*/ 5408602 h 5408602"/>
              <a:gd name="connsiteX0" fmla="*/ 693 w 6218366"/>
              <a:gd name="connsiteY0" fmla="*/ 5369285 h 5369285"/>
              <a:gd name="connsiteX1" fmla="*/ 1170 w 6218366"/>
              <a:gd name="connsiteY1" fmla="*/ 1012345 h 5369285"/>
              <a:gd name="connsiteX2" fmla="*/ 5496498 w 6218366"/>
              <a:gd name="connsiteY2" fmla="*/ 0 h 5369285"/>
              <a:gd name="connsiteX3" fmla="*/ 6218366 w 6218366"/>
              <a:gd name="connsiteY3" fmla="*/ 4196211 h 5369285"/>
              <a:gd name="connsiteX4" fmla="*/ 693 w 6218366"/>
              <a:gd name="connsiteY4" fmla="*/ 5369285 h 5369285"/>
              <a:gd name="connsiteX0" fmla="*/ 693 w 6225320"/>
              <a:gd name="connsiteY0" fmla="*/ 5369285 h 5369285"/>
              <a:gd name="connsiteX1" fmla="*/ 1170 w 6225320"/>
              <a:gd name="connsiteY1" fmla="*/ 1012345 h 5369285"/>
              <a:gd name="connsiteX2" fmla="*/ 5496498 w 6225320"/>
              <a:gd name="connsiteY2" fmla="*/ 0 h 5369285"/>
              <a:gd name="connsiteX3" fmla="*/ 6225320 w 6225320"/>
              <a:gd name="connsiteY3" fmla="*/ 4224299 h 5369285"/>
              <a:gd name="connsiteX4" fmla="*/ 693 w 6225320"/>
              <a:gd name="connsiteY4" fmla="*/ 5369285 h 5369285"/>
              <a:gd name="connsiteX0" fmla="*/ 3850 w 6225001"/>
              <a:gd name="connsiteY0" fmla="*/ 5358752 h 5358752"/>
              <a:gd name="connsiteX1" fmla="*/ 851 w 6225001"/>
              <a:gd name="connsiteY1" fmla="*/ 1012345 h 5358752"/>
              <a:gd name="connsiteX2" fmla="*/ 5496179 w 6225001"/>
              <a:gd name="connsiteY2" fmla="*/ 0 h 5358752"/>
              <a:gd name="connsiteX3" fmla="*/ 6225001 w 6225001"/>
              <a:gd name="connsiteY3" fmla="*/ 4224299 h 5358752"/>
              <a:gd name="connsiteX4" fmla="*/ 3850 w 6225001"/>
              <a:gd name="connsiteY4" fmla="*/ 5358752 h 5358752"/>
              <a:gd name="connsiteX0" fmla="*/ 3850 w 6230428"/>
              <a:gd name="connsiteY0" fmla="*/ 5358752 h 5358752"/>
              <a:gd name="connsiteX1" fmla="*/ 851 w 6230428"/>
              <a:gd name="connsiteY1" fmla="*/ 1012345 h 5358752"/>
              <a:gd name="connsiteX2" fmla="*/ 5496179 w 6230428"/>
              <a:gd name="connsiteY2" fmla="*/ 0 h 5358752"/>
              <a:gd name="connsiteX3" fmla="*/ 6230428 w 6230428"/>
              <a:gd name="connsiteY3" fmla="*/ 4229780 h 5358752"/>
              <a:gd name="connsiteX4" fmla="*/ 3850 w 6230428"/>
              <a:gd name="connsiteY4" fmla="*/ 5358752 h 5358752"/>
              <a:gd name="connsiteX0" fmla="*/ 3850 w 6230428"/>
              <a:gd name="connsiteY0" fmla="*/ 5361493 h 5361493"/>
              <a:gd name="connsiteX1" fmla="*/ 851 w 6230428"/>
              <a:gd name="connsiteY1" fmla="*/ 1015086 h 5361493"/>
              <a:gd name="connsiteX2" fmla="*/ 5501605 w 6230428"/>
              <a:gd name="connsiteY2" fmla="*/ 0 h 5361493"/>
              <a:gd name="connsiteX3" fmla="*/ 6230428 w 6230428"/>
              <a:gd name="connsiteY3" fmla="*/ 4232521 h 5361493"/>
              <a:gd name="connsiteX4" fmla="*/ 3850 w 6230428"/>
              <a:gd name="connsiteY4" fmla="*/ 5361493 h 5361493"/>
              <a:gd name="connsiteX0" fmla="*/ 3850 w 6230428"/>
              <a:gd name="connsiteY0" fmla="*/ 5361493 h 5361493"/>
              <a:gd name="connsiteX1" fmla="*/ 851 w 6230428"/>
              <a:gd name="connsiteY1" fmla="*/ 1009607 h 5361493"/>
              <a:gd name="connsiteX2" fmla="*/ 5501605 w 6230428"/>
              <a:gd name="connsiteY2" fmla="*/ 0 h 5361493"/>
              <a:gd name="connsiteX3" fmla="*/ 6230428 w 6230428"/>
              <a:gd name="connsiteY3" fmla="*/ 4232521 h 5361493"/>
              <a:gd name="connsiteX4" fmla="*/ 3850 w 6230428"/>
              <a:gd name="connsiteY4" fmla="*/ 5361493 h 5361493"/>
              <a:gd name="connsiteX0" fmla="*/ 3850 w 6230428"/>
              <a:gd name="connsiteY0" fmla="*/ 5364233 h 5364233"/>
              <a:gd name="connsiteX1" fmla="*/ 851 w 6230428"/>
              <a:gd name="connsiteY1" fmla="*/ 1009607 h 5364233"/>
              <a:gd name="connsiteX2" fmla="*/ 5501605 w 6230428"/>
              <a:gd name="connsiteY2" fmla="*/ 0 h 5364233"/>
              <a:gd name="connsiteX3" fmla="*/ 6230428 w 6230428"/>
              <a:gd name="connsiteY3" fmla="*/ 4232521 h 5364233"/>
              <a:gd name="connsiteX4" fmla="*/ 3850 w 6230428"/>
              <a:gd name="connsiteY4" fmla="*/ 5364233 h 5364233"/>
              <a:gd name="connsiteX0" fmla="*/ 1366 w 6230657"/>
              <a:gd name="connsiteY0" fmla="*/ 5366973 h 5366973"/>
              <a:gd name="connsiteX1" fmla="*/ 1080 w 6230657"/>
              <a:gd name="connsiteY1" fmla="*/ 1009607 h 5366973"/>
              <a:gd name="connsiteX2" fmla="*/ 5501834 w 6230657"/>
              <a:gd name="connsiteY2" fmla="*/ 0 h 5366973"/>
              <a:gd name="connsiteX3" fmla="*/ 6230657 w 6230657"/>
              <a:gd name="connsiteY3" fmla="*/ 4232521 h 5366973"/>
              <a:gd name="connsiteX4" fmla="*/ 1366 w 6230657"/>
              <a:gd name="connsiteY4" fmla="*/ 5366973 h 53669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30657" h="5366973">
                <a:moveTo>
                  <a:pt x="1366" y="5366973"/>
                </a:moveTo>
                <a:cubicBezTo>
                  <a:pt x="5219" y="3567836"/>
                  <a:pt x="-2773" y="2808744"/>
                  <a:pt x="1080" y="1009607"/>
                </a:cubicBezTo>
                <a:lnTo>
                  <a:pt x="5501834" y="0"/>
                </a:lnTo>
                <a:lnTo>
                  <a:pt x="6230657" y="4232521"/>
                </a:lnTo>
                <a:lnTo>
                  <a:pt x="1366" y="5366973"/>
                </a:lnTo>
                <a:close/>
              </a:path>
            </a:pathLst>
          </a:custGeom>
          <a:ln>
            <a:noFill/>
          </a:ln>
        </p:spPr>
        <p:txBody>
          <a:bodyPr anchor="ctr" anchorCtr="0">
            <a:normAutofit/>
          </a:bodyPr>
          <a:lstStyle>
            <a:lvl1pPr marL="0" indent="0" algn="ctr">
              <a:buNone/>
              <a:defRPr sz="1400"/>
            </a:lvl1pPr>
          </a:lstStyle>
          <a:p>
            <a:r>
              <a:rPr lang="en-US" noProof="0" dirty="0" smtClean="0"/>
              <a:t>Click icon to add picture</a:t>
            </a:r>
            <a:endParaRPr lang="en-US" noProof="0" dirty="0"/>
          </a:p>
        </p:txBody>
      </p:sp>
      <p:sp>
        <p:nvSpPr>
          <p:cNvPr id="2" name="Title 1">
            <a:extLst>
              <a:ext uri="{FF2B5EF4-FFF2-40B4-BE49-F238E27FC236}">
                <a16:creationId xmlns:a16="http://schemas.microsoft.com/office/drawing/2014/main" id="{4B92DD61-4420-4806-AA96-2BCD8FCA8CA4}"/>
              </a:ext>
            </a:extLst>
          </p:cNvPr>
          <p:cNvSpPr>
            <a:spLocks noGrp="1"/>
          </p:cNvSpPr>
          <p:nvPr>
            <p:ph type="ctrTitle" hasCustomPrompt="1"/>
          </p:nvPr>
        </p:nvSpPr>
        <p:spPr>
          <a:xfrm rot="840000">
            <a:off x="7262451" y="2726139"/>
            <a:ext cx="4851352" cy="1827069"/>
          </a:xfrm>
        </p:spPr>
        <p:txBody>
          <a:bodyPr anchor="ctr" anchorCtr="0">
            <a:normAutofit/>
          </a:bodyPr>
          <a:lstStyle>
            <a:lvl1pPr algn="l">
              <a:defRPr sz="5500">
                <a:solidFill>
                  <a:schemeClr val="bg1"/>
                </a:solidFill>
              </a:defRPr>
            </a:lvl1pPr>
          </a:lstStyle>
          <a:p>
            <a:r>
              <a:rPr lang="en-US" noProof="0"/>
              <a:t>Presentation</a:t>
            </a:r>
            <a:br>
              <a:rPr lang="en-US" noProof="0"/>
            </a:br>
            <a:r>
              <a:rPr lang="en-US" noProof="0"/>
              <a:t>Title</a:t>
            </a:r>
          </a:p>
        </p:txBody>
      </p:sp>
      <p:sp>
        <p:nvSpPr>
          <p:cNvPr id="45" name="Text Placeholder 44">
            <a:extLst>
              <a:ext uri="{FF2B5EF4-FFF2-40B4-BE49-F238E27FC236}">
                <a16:creationId xmlns:a16="http://schemas.microsoft.com/office/drawing/2014/main" id="{01A16A82-6F5C-4DAC-A624-CA3711A1B027}"/>
              </a:ext>
            </a:extLst>
          </p:cNvPr>
          <p:cNvSpPr>
            <a:spLocks noGrp="1"/>
          </p:cNvSpPr>
          <p:nvPr>
            <p:ph type="body" sz="quarter" idx="16" hasCustomPrompt="1"/>
          </p:nvPr>
        </p:nvSpPr>
        <p:spPr>
          <a:xfrm rot="720000">
            <a:off x="9571721" y="580664"/>
            <a:ext cx="1391775" cy="858837"/>
          </a:xfrm>
        </p:spPr>
        <p:txBody>
          <a:bodyPr>
            <a:normAutofit/>
          </a:bodyPr>
          <a:lstStyle>
            <a:lvl1pPr marL="0" indent="0" algn="ctr">
              <a:buNone/>
              <a:defRPr sz="2600" b="1">
                <a:solidFill>
                  <a:schemeClr val="bg1"/>
                </a:solidFill>
              </a:defRPr>
            </a:lvl1pPr>
          </a:lstStyle>
          <a:p>
            <a:pPr lvl="0"/>
            <a:r>
              <a:rPr lang="en-US" noProof="0"/>
              <a:t>MONTH</a:t>
            </a:r>
            <a:br>
              <a:rPr lang="en-US" noProof="0"/>
            </a:br>
            <a:r>
              <a:rPr lang="en-US" noProof="0"/>
              <a:t>20XX</a:t>
            </a:r>
          </a:p>
        </p:txBody>
      </p:sp>
    </p:spTree>
    <p:extLst>
      <p:ext uri="{BB962C8B-B14F-4D97-AF65-F5344CB8AC3E}">
        <p14:creationId xmlns:p14="http://schemas.microsoft.com/office/powerpoint/2010/main" val="393933397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grpSp>
        <p:nvGrpSpPr>
          <p:cNvPr id="31" name="Graphic 16">
            <a:extLst>
              <a:ext uri="{FF2B5EF4-FFF2-40B4-BE49-F238E27FC236}">
                <a16:creationId xmlns:a16="http://schemas.microsoft.com/office/drawing/2014/main" id="{04D9C911-2689-4654-846F-42D821A0ED90}"/>
              </a:ext>
            </a:extLst>
          </p:cNvPr>
          <p:cNvGrpSpPr/>
          <p:nvPr userDrawn="1"/>
        </p:nvGrpSpPr>
        <p:grpSpPr>
          <a:xfrm>
            <a:off x="10962579" y="5678327"/>
            <a:ext cx="1234800" cy="1051200"/>
            <a:chOff x="5626893" y="3026568"/>
            <a:chExt cx="937260" cy="800760"/>
          </a:xfrm>
        </p:grpSpPr>
        <p:sp>
          <p:nvSpPr>
            <p:cNvPr id="32" name="Freeform: Shape 31">
              <a:extLst>
                <a:ext uri="{FF2B5EF4-FFF2-40B4-BE49-F238E27FC236}">
                  <a16:creationId xmlns:a16="http://schemas.microsoft.com/office/drawing/2014/main" id="{31B1C0F8-90EA-40CF-88EC-B856B993D47C}"/>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33" name="Freeform: Shape 32">
              <a:extLst>
                <a:ext uri="{FF2B5EF4-FFF2-40B4-BE49-F238E27FC236}">
                  <a16:creationId xmlns:a16="http://schemas.microsoft.com/office/drawing/2014/main" id="{7CD2D369-AFE4-4EBA-B0ED-C0318E8F560E}"/>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25" name="Graphic 23">
            <a:extLst>
              <a:ext uri="{FF2B5EF4-FFF2-40B4-BE49-F238E27FC236}">
                <a16:creationId xmlns:a16="http://schemas.microsoft.com/office/drawing/2014/main" id="{3817A1DD-06FF-4C7B-827F-06BEA646B2F1}"/>
              </a:ext>
            </a:extLst>
          </p:cNvPr>
          <p:cNvSpPr/>
          <p:nvPr/>
        </p:nvSpPr>
        <p:spPr>
          <a:xfrm>
            <a:off x="-24517" y="519002"/>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4" name="Date Placeholder 3">
            <a:extLst>
              <a:ext uri="{FF2B5EF4-FFF2-40B4-BE49-F238E27FC236}">
                <a16:creationId xmlns:a16="http://schemas.microsoft.com/office/drawing/2014/main" id="{D63B35E6-B4C1-4260-8AE6-951819B05A7A}"/>
              </a:ext>
            </a:extLst>
          </p:cNvPr>
          <p:cNvSpPr>
            <a:spLocks noGrp="1"/>
          </p:cNvSpPr>
          <p:nvPr>
            <p:ph type="dt" sz="half" idx="10"/>
          </p:nvPr>
        </p:nvSpPr>
        <p:spPr/>
        <p:txBody>
          <a:bodyPr/>
          <a:lstStyle/>
          <a:p>
            <a:r>
              <a:rPr lang="en-US" noProof="0" dirty="0"/>
              <a:t>MM.DD.20XX</a:t>
            </a:r>
          </a:p>
        </p:txBody>
      </p:sp>
      <p:sp>
        <p:nvSpPr>
          <p:cNvPr id="5" name="Footer Placeholder 4">
            <a:extLst>
              <a:ext uri="{FF2B5EF4-FFF2-40B4-BE49-F238E27FC236}">
                <a16:creationId xmlns:a16="http://schemas.microsoft.com/office/drawing/2014/main" id="{D7ABFBE1-B362-4274-B448-999C6340547A}"/>
              </a:ext>
            </a:extLst>
          </p:cNvPr>
          <p:cNvSpPr>
            <a:spLocks noGrp="1"/>
          </p:cNvSpPr>
          <p:nvPr>
            <p:ph type="ftr" sz="quarter" idx="11"/>
          </p:nvPr>
        </p:nvSpPr>
        <p:spPr/>
        <p:txBody>
          <a:bodyPr lIns="0"/>
          <a:lstStyle/>
          <a:p>
            <a:r>
              <a:rPr lang="en-US" noProof="0" dirty="0"/>
              <a:t>ADD A FOOTER</a:t>
            </a:r>
          </a:p>
        </p:txBody>
      </p:sp>
      <p:sp>
        <p:nvSpPr>
          <p:cNvPr id="6" name="Slide Number Placeholder 5">
            <a:extLst>
              <a:ext uri="{FF2B5EF4-FFF2-40B4-BE49-F238E27FC236}">
                <a16:creationId xmlns:a16="http://schemas.microsoft.com/office/drawing/2014/main" id="{DEEE2D3F-1F8E-4C9F-BCD1-F9FFC39C8F40}"/>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8" name="Graphic 6">
            <a:extLst>
              <a:ext uri="{FF2B5EF4-FFF2-40B4-BE49-F238E27FC236}">
                <a16:creationId xmlns:a16="http://schemas.microsoft.com/office/drawing/2014/main" id="{0397A1D9-602E-4BC0-9119-818273B1D85A}"/>
              </a:ext>
            </a:extLst>
          </p:cNvPr>
          <p:cNvSpPr/>
          <p:nvPr/>
        </p:nvSpPr>
        <p:spPr>
          <a:xfrm>
            <a:off x="-26126" y="135253"/>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grpSp>
        <p:nvGrpSpPr>
          <p:cNvPr id="26" name="Graphic 17">
            <a:extLst>
              <a:ext uri="{FF2B5EF4-FFF2-40B4-BE49-F238E27FC236}">
                <a16:creationId xmlns:a16="http://schemas.microsoft.com/office/drawing/2014/main" id="{E08C18DA-9AB7-44E9-9FBC-B5DEB79B79FF}"/>
              </a:ext>
            </a:extLst>
          </p:cNvPr>
          <p:cNvGrpSpPr/>
          <p:nvPr userDrawn="1"/>
        </p:nvGrpSpPr>
        <p:grpSpPr>
          <a:xfrm>
            <a:off x="-12715" y="-12715"/>
            <a:ext cx="7434968" cy="5461207"/>
            <a:chOff x="-12715" y="-12715"/>
            <a:chExt cx="7434968" cy="5461207"/>
          </a:xfrm>
        </p:grpSpPr>
        <p:sp>
          <p:nvSpPr>
            <p:cNvPr id="27" name="Freeform: Shape 26">
              <a:extLst>
                <a:ext uri="{FF2B5EF4-FFF2-40B4-BE49-F238E27FC236}">
                  <a16:creationId xmlns:a16="http://schemas.microsoft.com/office/drawing/2014/main" id="{3ABFEE08-BDAB-436A-8715-2771DEA59886}"/>
                </a:ext>
              </a:extLst>
            </p:cNvPr>
            <p:cNvSpPr/>
            <p:nvPr/>
          </p:nvSpPr>
          <p:spPr>
            <a:xfrm>
              <a:off x="5931446" y="-12715"/>
              <a:ext cx="1207388" cy="1143841"/>
            </a:xfrm>
            <a:custGeom>
              <a:avLst/>
              <a:gdLst>
                <a:gd name="connsiteX0" fmla="*/ 1194684 w 1207387"/>
                <a:gd name="connsiteY0" fmla="*/ 12715 h 1143841"/>
                <a:gd name="connsiteX1" fmla="*/ 754940 w 1207387"/>
                <a:gd name="connsiteY1" fmla="*/ 12715 h 1143841"/>
                <a:gd name="connsiteX2" fmla="*/ 332990 w 1207387"/>
                <a:gd name="connsiteY2" fmla="*/ 494399 h 1143841"/>
                <a:gd name="connsiteX3" fmla="*/ 12715 w 1207387"/>
                <a:gd name="connsiteY3" fmla="*/ 1140034 h 1143841"/>
                <a:gd name="connsiteX4" fmla="*/ 612596 w 1207387"/>
                <a:gd name="connsiteY4" fmla="*/ 686310 h 11438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7387" h="1143841">
                  <a:moveTo>
                    <a:pt x="1194684" y="12715"/>
                  </a:moveTo>
                  <a:lnTo>
                    <a:pt x="754940" y="12715"/>
                  </a:lnTo>
                  <a:lnTo>
                    <a:pt x="332990" y="494399"/>
                  </a:lnTo>
                  <a:lnTo>
                    <a:pt x="12715" y="1140034"/>
                  </a:lnTo>
                  <a:lnTo>
                    <a:pt x="612596" y="686310"/>
                  </a:lnTo>
                  <a:close/>
                </a:path>
              </a:pathLst>
            </a:custGeom>
            <a:gradFill>
              <a:gsLst>
                <a:gs pos="0">
                  <a:schemeClr val="bg2">
                    <a:alpha val="5000"/>
                  </a:schemeClr>
                </a:gs>
                <a:gs pos="100000">
                  <a:schemeClr val="bg2">
                    <a:alpha val="20000"/>
                  </a:schemeClr>
                </a:gs>
              </a:gsLst>
              <a:lin ang="3180000" scaled="0"/>
            </a:gradFill>
            <a:ln w="12705"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id="{D531243B-A933-4192-BB4F-EFF38E129D30}"/>
                </a:ext>
              </a:extLst>
            </p:cNvPr>
            <p:cNvSpPr/>
            <p:nvPr/>
          </p:nvSpPr>
          <p:spPr>
            <a:xfrm>
              <a:off x="-12715" y="4607132"/>
              <a:ext cx="2071623" cy="635467"/>
            </a:xfrm>
            <a:custGeom>
              <a:avLst/>
              <a:gdLst>
                <a:gd name="connsiteX0" fmla="*/ 2061461 w 2071623"/>
                <a:gd name="connsiteY0" fmla="*/ 12715 h 635467"/>
                <a:gd name="connsiteX1" fmla="*/ 2061461 w 2071623"/>
                <a:gd name="connsiteY1" fmla="*/ 12715 h 635467"/>
                <a:gd name="connsiteX2" fmla="*/ 1307797 w 2071623"/>
                <a:gd name="connsiteY2" fmla="*/ 13986 h 635467"/>
                <a:gd name="connsiteX3" fmla="*/ 12715 w 2071623"/>
                <a:gd name="connsiteY3" fmla="*/ 294862 h 635467"/>
                <a:gd name="connsiteX4" fmla="*/ 12715 w 2071623"/>
                <a:gd name="connsiteY4" fmla="*/ 629118 h 635467"/>
                <a:gd name="connsiteX5" fmla="*/ 1415827 w 2071623"/>
                <a:gd name="connsiteY5" fmla="*/ 335532 h 635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71623" h="635467">
                  <a:moveTo>
                    <a:pt x="2061461" y="12715"/>
                  </a:moveTo>
                  <a:lnTo>
                    <a:pt x="2061461" y="12715"/>
                  </a:lnTo>
                  <a:lnTo>
                    <a:pt x="1307797" y="13986"/>
                  </a:lnTo>
                  <a:lnTo>
                    <a:pt x="12715" y="294862"/>
                  </a:lnTo>
                  <a:lnTo>
                    <a:pt x="12715" y="629118"/>
                  </a:lnTo>
                  <a:lnTo>
                    <a:pt x="1415827" y="335532"/>
                  </a:lnTo>
                  <a:close/>
                </a:path>
              </a:pathLst>
            </a:custGeom>
            <a:gradFill>
              <a:gsLst>
                <a:gs pos="0">
                  <a:schemeClr val="tx1">
                    <a:alpha val="5000"/>
                  </a:schemeClr>
                </a:gs>
                <a:gs pos="100000">
                  <a:schemeClr val="tx1">
                    <a:alpha val="20000"/>
                  </a:schemeClr>
                </a:gs>
              </a:gsLst>
              <a:lin ang="9840000" scaled="0"/>
            </a:gradFill>
            <a:ln w="12705" cap="flat">
              <a:noFill/>
              <a:prstDash val="solid"/>
              <a:miter/>
            </a:ln>
          </p:spPr>
          <p:txBody>
            <a:bodyPr rtlCol="0" anchor="ctr"/>
            <a:lstStyle/>
            <a:p>
              <a:endParaRPr lang="en-US" noProof="0" dirty="0"/>
            </a:p>
          </p:txBody>
        </p:sp>
        <p:sp>
          <p:nvSpPr>
            <p:cNvPr id="29" name="Freeform: Shape 28">
              <a:extLst>
                <a:ext uri="{FF2B5EF4-FFF2-40B4-BE49-F238E27FC236}">
                  <a16:creationId xmlns:a16="http://schemas.microsoft.com/office/drawing/2014/main" id="{7CC150B5-FCB4-44F6-ADC0-AC468D799473}"/>
                </a:ext>
              </a:extLst>
            </p:cNvPr>
            <p:cNvSpPr/>
            <p:nvPr/>
          </p:nvSpPr>
          <p:spPr>
            <a:xfrm>
              <a:off x="-12715" y="4546128"/>
              <a:ext cx="2287682" cy="902364"/>
            </a:xfrm>
            <a:custGeom>
              <a:avLst/>
              <a:gdLst>
                <a:gd name="connsiteX0" fmla="*/ 12715 w 2287682"/>
                <a:gd name="connsiteY0" fmla="*/ 898556 h 902363"/>
                <a:gd name="connsiteX1" fmla="*/ 2283875 w 2287682"/>
                <a:gd name="connsiteY1" fmla="*/ 415601 h 902363"/>
                <a:gd name="connsiteX2" fmla="*/ 2198722 w 2287682"/>
                <a:gd name="connsiteY2" fmla="*/ 12715 h 902363"/>
                <a:gd name="connsiteX3" fmla="*/ 12715 w 2287682"/>
                <a:gd name="connsiteY3" fmla="*/ 477877 h 902363"/>
              </a:gdLst>
              <a:ahLst/>
              <a:cxnLst>
                <a:cxn ang="0">
                  <a:pos x="connsiteX0" y="connsiteY0"/>
                </a:cxn>
                <a:cxn ang="0">
                  <a:pos x="connsiteX1" y="connsiteY1"/>
                </a:cxn>
                <a:cxn ang="0">
                  <a:pos x="connsiteX2" y="connsiteY2"/>
                </a:cxn>
                <a:cxn ang="0">
                  <a:pos x="connsiteX3" y="connsiteY3"/>
                </a:cxn>
              </a:cxnLst>
              <a:rect l="l" t="t" r="r" b="b"/>
              <a:pathLst>
                <a:path w="2287682" h="902363">
                  <a:moveTo>
                    <a:pt x="12715" y="898556"/>
                  </a:moveTo>
                  <a:lnTo>
                    <a:pt x="2283875" y="415601"/>
                  </a:lnTo>
                  <a:lnTo>
                    <a:pt x="2198722" y="12715"/>
                  </a:lnTo>
                  <a:lnTo>
                    <a:pt x="12715" y="477877"/>
                  </a:lnTo>
                  <a:close/>
                </a:path>
              </a:pathLst>
            </a:custGeom>
            <a:blipFill>
              <a:blip r:embed="rId2"/>
              <a:srcRect/>
              <a:stretch>
                <a:fillRect l="-71085" t="19266" r="1773" b="-35681"/>
              </a:stretch>
            </a:blipFill>
            <a:ln w="12705" cap="flat">
              <a:noFill/>
              <a:prstDash val="solid"/>
              <a:miter/>
            </a:ln>
          </p:spPr>
          <p:txBody>
            <a:bodyPr rtlCol="0" anchor="ctr"/>
            <a:lstStyle/>
            <a:p>
              <a:endParaRPr lang="en-US" noProof="0" dirty="0"/>
            </a:p>
          </p:txBody>
        </p:sp>
        <p:sp>
          <p:nvSpPr>
            <p:cNvPr id="30" name="Freeform: Shape 29">
              <a:extLst>
                <a:ext uri="{FF2B5EF4-FFF2-40B4-BE49-F238E27FC236}">
                  <a16:creationId xmlns:a16="http://schemas.microsoft.com/office/drawing/2014/main" id="{D7552086-05A4-4DA9-B933-0A4B24B140B9}"/>
                </a:ext>
              </a:extLst>
            </p:cNvPr>
            <p:cNvSpPr/>
            <p:nvPr/>
          </p:nvSpPr>
          <p:spPr>
            <a:xfrm>
              <a:off x="5820875" y="-12715"/>
              <a:ext cx="1601378" cy="1461575"/>
            </a:xfrm>
            <a:custGeom>
              <a:avLst/>
              <a:gdLst>
                <a:gd name="connsiteX0" fmla="*/ 1047256 w 1601377"/>
                <a:gd name="connsiteY0" fmla="*/ 12715 h 1461574"/>
                <a:gd name="connsiteX1" fmla="*/ 12715 w 1601377"/>
                <a:gd name="connsiteY1" fmla="*/ 1181975 h 1461574"/>
                <a:gd name="connsiteX2" fmla="*/ 321552 w 1601377"/>
                <a:gd name="connsiteY2" fmla="*/ 1455226 h 1461574"/>
                <a:gd name="connsiteX3" fmla="*/ 1597570 w 1601377"/>
                <a:gd name="connsiteY3" fmla="*/ 12715 h 1461574"/>
              </a:gdLst>
              <a:ahLst/>
              <a:cxnLst>
                <a:cxn ang="0">
                  <a:pos x="connsiteX0" y="connsiteY0"/>
                </a:cxn>
                <a:cxn ang="0">
                  <a:pos x="connsiteX1" y="connsiteY1"/>
                </a:cxn>
                <a:cxn ang="0">
                  <a:pos x="connsiteX2" y="connsiteY2"/>
                </a:cxn>
                <a:cxn ang="0">
                  <a:pos x="connsiteX3" y="connsiteY3"/>
                </a:cxn>
              </a:cxnLst>
              <a:rect l="l" t="t" r="r" b="b"/>
              <a:pathLst>
                <a:path w="1601377" h="1461574">
                  <a:moveTo>
                    <a:pt x="1047256" y="12715"/>
                  </a:moveTo>
                  <a:lnTo>
                    <a:pt x="12715" y="1181975"/>
                  </a:lnTo>
                  <a:lnTo>
                    <a:pt x="321552" y="1455226"/>
                  </a:lnTo>
                  <a:lnTo>
                    <a:pt x="1597570" y="12715"/>
                  </a:lnTo>
                  <a:close/>
                </a:path>
              </a:pathLst>
            </a:custGeom>
            <a:blipFill>
              <a:blip r:embed="rId3"/>
              <a:srcRect/>
              <a:stretch>
                <a:fillRect l="9984" t="-142507" r="-99566" b="9279"/>
              </a:stretch>
            </a:blipFill>
            <a:ln w="12705" cap="flat">
              <a:noFill/>
              <a:prstDash val="solid"/>
              <a:miter/>
            </a:ln>
          </p:spPr>
          <p:txBody>
            <a:bodyPr rtlCol="0" anchor="ctr"/>
            <a:lstStyle/>
            <a:p>
              <a:endParaRPr lang="en-US" noProof="0" dirty="0"/>
            </a:p>
          </p:txBody>
        </p:sp>
      </p:grpSp>
      <p:sp>
        <p:nvSpPr>
          <p:cNvPr id="7" name="Title 6">
            <a:extLst>
              <a:ext uri="{FF2B5EF4-FFF2-40B4-BE49-F238E27FC236}">
                <a16:creationId xmlns:a16="http://schemas.microsoft.com/office/drawing/2014/main" id="{B3E6E898-94D1-4811-B538-34042349F418}"/>
              </a:ext>
            </a:extLst>
          </p:cNvPr>
          <p:cNvSpPr>
            <a:spLocks noGrp="1"/>
          </p:cNvSpPr>
          <p:nvPr>
            <p:ph type="title"/>
          </p:nvPr>
        </p:nvSpPr>
        <p:spPr>
          <a:xfrm rot="21180000">
            <a:off x="288463" y="354491"/>
            <a:ext cx="4391191" cy="1325563"/>
          </a:xfrm>
        </p:spPr>
        <p:txBody>
          <a:bodyPr vert="horz" lIns="91440" tIns="45720" rIns="91440" bIns="45720" rtlCol="0" anchor="ctr">
            <a:normAutofit/>
          </a:bodyPr>
          <a:lstStyle>
            <a:lvl1pPr>
              <a:defRPr lang="en-US">
                <a:solidFill>
                  <a:schemeClr val="bg1"/>
                </a:solidFill>
              </a:defRPr>
            </a:lvl1pPr>
          </a:lstStyle>
          <a:p>
            <a:pPr lvl="0"/>
            <a:r>
              <a:rPr lang="en-US" noProof="0" smtClean="0"/>
              <a:t>Click to edit Master title style</a:t>
            </a:r>
            <a:endParaRPr lang="en-US" noProof="0"/>
          </a:p>
        </p:txBody>
      </p:sp>
      <p:sp>
        <p:nvSpPr>
          <p:cNvPr id="3" name="Text Placeholder 2">
            <a:extLst>
              <a:ext uri="{FF2B5EF4-FFF2-40B4-BE49-F238E27FC236}">
                <a16:creationId xmlns:a16="http://schemas.microsoft.com/office/drawing/2014/main" id="{DDA29EA0-54CE-44CE-A619-B63EB6AA2D12}"/>
              </a:ext>
            </a:extLst>
          </p:cNvPr>
          <p:cNvSpPr>
            <a:spLocks noGrp="1"/>
          </p:cNvSpPr>
          <p:nvPr>
            <p:ph type="body" sz="quarter" idx="13"/>
          </p:nvPr>
        </p:nvSpPr>
        <p:spPr>
          <a:xfrm>
            <a:off x="1444441" y="2373246"/>
            <a:ext cx="9303119" cy="2111508"/>
          </a:xfrm>
        </p:spPr>
        <p:txBody>
          <a:bodyPr anchor="ctr">
            <a:normAutofit/>
          </a:bodyPr>
          <a:lstStyle>
            <a:lvl1pPr marL="0" indent="0" algn="ctr">
              <a:buNone/>
              <a:defRPr sz="6000"/>
            </a:lvl1pPr>
            <a:lvl2pPr marL="457200" indent="0">
              <a:buNone/>
              <a:defRPr/>
            </a:lvl2pPr>
          </a:lstStyle>
          <a:p>
            <a:pPr lvl="0"/>
            <a:r>
              <a:rPr lang="en-US" noProof="0" smtClean="0"/>
              <a:t>Edit Master text styles</a:t>
            </a:r>
          </a:p>
        </p:txBody>
      </p:sp>
    </p:spTree>
    <p:extLst>
      <p:ext uri="{BB962C8B-B14F-4D97-AF65-F5344CB8AC3E}">
        <p14:creationId xmlns:p14="http://schemas.microsoft.com/office/powerpoint/2010/main" val="343917967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68C1685-7933-4893-93CD-584791D7F10F}" type="datetime3">
              <a:rPr lang="en-US" smtClean="0"/>
              <a:t>25 January 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dirty="0"/>
          </a:p>
        </p:txBody>
      </p:sp>
    </p:spTree>
    <p:extLst>
      <p:ext uri="{BB962C8B-B14F-4D97-AF65-F5344CB8AC3E}">
        <p14:creationId xmlns:p14="http://schemas.microsoft.com/office/powerpoint/2010/main" val="98882152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8C1780D-DAAC-4CAC-AE62-1A67156FB528}" type="datetime3">
              <a:rPr lang="en-US" smtClean="0"/>
              <a:t>25 January 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dirty="0"/>
          </a:p>
        </p:txBody>
      </p:sp>
    </p:spTree>
    <p:extLst>
      <p:ext uri="{BB962C8B-B14F-4D97-AF65-F5344CB8AC3E}">
        <p14:creationId xmlns:p14="http://schemas.microsoft.com/office/powerpoint/2010/main" val="383891530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6D25B4-CC4C-4EFB-A44E-87BF4A4DC3F4}" type="datetime3">
              <a:rPr lang="en-US" smtClean="0"/>
              <a:t>25 January 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dirty="0"/>
          </a:p>
        </p:txBody>
      </p:sp>
    </p:spTree>
    <p:extLst>
      <p:ext uri="{BB962C8B-B14F-4D97-AF65-F5344CB8AC3E}">
        <p14:creationId xmlns:p14="http://schemas.microsoft.com/office/powerpoint/2010/main" val="37617795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2CDA938-F1B5-4E67-A02C-9BCC4C2F9DA0}" type="datetime3">
              <a:rPr lang="en-US" smtClean="0"/>
              <a:t>25 January 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0F9F505-338F-4A63-8E60-F3E66EC2060F}" type="slidenum">
              <a:rPr lang="en-GB" smtClean="0"/>
              <a:t>‹#›</a:t>
            </a:fld>
            <a:endParaRPr lang="en-GB" dirty="0"/>
          </a:p>
        </p:txBody>
      </p:sp>
    </p:spTree>
    <p:extLst>
      <p:ext uri="{BB962C8B-B14F-4D97-AF65-F5344CB8AC3E}">
        <p14:creationId xmlns:p14="http://schemas.microsoft.com/office/powerpoint/2010/main" val="73528021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242AD15-594A-4FB9-B2B8-10786D4C4BC0}" type="datetime3">
              <a:rPr lang="en-US" smtClean="0"/>
              <a:t>25 January 2021</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60F9F505-338F-4A63-8E60-F3E66EC2060F}" type="slidenum">
              <a:rPr lang="en-GB" smtClean="0"/>
              <a:t>‹#›</a:t>
            </a:fld>
            <a:endParaRPr lang="en-GB" dirty="0"/>
          </a:p>
        </p:txBody>
      </p:sp>
    </p:spTree>
    <p:extLst>
      <p:ext uri="{BB962C8B-B14F-4D97-AF65-F5344CB8AC3E}">
        <p14:creationId xmlns:p14="http://schemas.microsoft.com/office/powerpoint/2010/main" val="22972471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B98AC49-1D2F-45D0-9AD1-1EAEC22289F9}" type="datetimeFigureOut">
              <a:rPr lang="en-US" smtClean="0"/>
              <a:t>1/25/2021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6A3ED0-4FE8-4F7B-8FE9-5FAA26AE8554}" type="slidenum">
              <a:rPr lang="en-US" smtClean="0"/>
              <a:t>‹#›</a:t>
            </a:fld>
            <a:endParaRPr lang="en-US" dirty="0"/>
          </a:p>
        </p:txBody>
      </p:sp>
    </p:spTree>
    <p:extLst>
      <p:ext uri="{BB962C8B-B14F-4D97-AF65-F5344CB8AC3E}">
        <p14:creationId xmlns:p14="http://schemas.microsoft.com/office/powerpoint/2010/main" val="402924542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C75B283-5B98-4FE8-8FC6-B76E00DC4565}" type="datetime3">
              <a:rPr lang="en-US" smtClean="0"/>
              <a:t>25 January 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0F9F505-338F-4A63-8E60-F3E66EC2060F}" type="slidenum">
              <a:rPr lang="en-GB" smtClean="0"/>
              <a:t>‹#›</a:t>
            </a:fld>
            <a:endParaRPr lang="en-GB" dirty="0"/>
          </a:p>
        </p:txBody>
      </p:sp>
    </p:spTree>
    <p:extLst>
      <p:ext uri="{BB962C8B-B14F-4D97-AF65-F5344CB8AC3E}">
        <p14:creationId xmlns:p14="http://schemas.microsoft.com/office/powerpoint/2010/main" val="353696625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1294A2-9656-4745-B2D6-CACA84C83854}" type="datetime3">
              <a:rPr lang="en-US" smtClean="0"/>
              <a:t>25 January 2021</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60F9F505-338F-4A63-8E60-F3E66EC2060F}" type="slidenum">
              <a:rPr lang="en-GB" smtClean="0"/>
              <a:t>‹#›</a:t>
            </a:fld>
            <a:endParaRPr lang="en-GB" dirty="0"/>
          </a:p>
        </p:txBody>
      </p:sp>
    </p:spTree>
    <p:extLst>
      <p:ext uri="{BB962C8B-B14F-4D97-AF65-F5344CB8AC3E}">
        <p14:creationId xmlns:p14="http://schemas.microsoft.com/office/powerpoint/2010/main" val="383070355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A7ED719-B36A-46AD-9CFF-82BE8320A41F}" type="datetime3">
              <a:rPr lang="en-US" smtClean="0"/>
              <a:t>25 January 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0F9F505-338F-4A63-8E60-F3E66EC2060F}" type="slidenum">
              <a:rPr lang="en-GB" smtClean="0"/>
              <a:t>‹#›</a:t>
            </a:fld>
            <a:endParaRPr lang="en-GB" dirty="0"/>
          </a:p>
        </p:txBody>
      </p:sp>
    </p:spTree>
    <p:extLst>
      <p:ext uri="{BB962C8B-B14F-4D97-AF65-F5344CB8AC3E}">
        <p14:creationId xmlns:p14="http://schemas.microsoft.com/office/powerpoint/2010/main" val="312776825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3F704C3-F6CC-498F-BC59-5F55BF57AFC9}" type="datetime3">
              <a:rPr lang="en-US" smtClean="0"/>
              <a:t>25 January 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0F9F505-338F-4A63-8E60-F3E66EC2060F}" type="slidenum">
              <a:rPr lang="en-GB" smtClean="0"/>
              <a:t>‹#›</a:t>
            </a:fld>
            <a:endParaRPr lang="en-GB" dirty="0"/>
          </a:p>
        </p:txBody>
      </p:sp>
    </p:spTree>
    <p:extLst>
      <p:ext uri="{BB962C8B-B14F-4D97-AF65-F5344CB8AC3E}">
        <p14:creationId xmlns:p14="http://schemas.microsoft.com/office/powerpoint/2010/main" val="197720050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9BFEE24-E4A7-4E9A-95AD-6574493E8F41}" type="datetime3">
              <a:rPr lang="en-US" smtClean="0"/>
              <a:t>25 January 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dirty="0"/>
          </a:p>
        </p:txBody>
      </p:sp>
    </p:spTree>
    <p:extLst>
      <p:ext uri="{BB962C8B-B14F-4D97-AF65-F5344CB8AC3E}">
        <p14:creationId xmlns:p14="http://schemas.microsoft.com/office/powerpoint/2010/main" val="199445795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9050551-4CE6-4950-8D1F-8A1EE9D6E42D}" type="datetime3">
              <a:rPr lang="en-US" smtClean="0"/>
              <a:t>25 January 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dirty="0"/>
          </a:p>
        </p:txBody>
      </p:sp>
    </p:spTree>
    <p:extLst>
      <p:ext uri="{BB962C8B-B14F-4D97-AF65-F5344CB8AC3E}">
        <p14:creationId xmlns:p14="http://schemas.microsoft.com/office/powerpoint/2010/main" val="82906988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Text Layout 1">
    <p:spTree>
      <p:nvGrpSpPr>
        <p:cNvPr id="1" name=""/>
        <p:cNvGrpSpPr/>
        <p:nvPr/>
      </p:nvGrpSpPr>
      <p:grpSpPr>
        <a:xfrm>
          <a:off x="0" y="0"/>
          <a:ext cx="0" cy="0"/>
          <a:chOff x="0" y="0"/>
          <a:chExt cx="0" cy="0"/>
        </a:xfrm>
      </p:grpSpPr>
      <p:grpSp>
        <p:nvGrpSpPr>
          <p:cNvPr id="7" name="Graphic 16">
            <a:extLst>
              <a:ext uri="{FF2B5EF4-FFF2-40B4-BE49-F238E27FC236}">
                <a16:creationId xmlns:a16="http://schemas.microsoft.com/office/drawing/2014/main" id="{AD638337-297E-49B3-AE0F-B36EC9D01661}"/>
              </a:ext>
            </a:extLst>
          </p:cNvPr>
          <p:cNvGrpSpPr/>
          <p:nvPr userDrawn="1"/>
        </p:nvGrpSpPr>
        <p:grpSpPr>
          <a:xfrm>
            <a:off x="10962579" y="5678327"/>
            <a:ext cx="1234800" cy="1051200"/>
            <a:chOff x="5626893" y="3026568"/>
            <a:chExt cx="937260" cy="800760"/>
          </a:xfrm>
        </p:grpSpPr>
        <p:sp>
          <p:nvSpPr>
            <p:cNvPr id="8" name="Freeform: Shape 7">
              <a:extLst>
                <a:ext uri="{FF2B5EF4-FFF2-40B4-BE49-F238E27FC236}">
                  <a16:creationId xmlns:a16="http://schemas.microsoft.com/office/drawing/2014/main" id="{2FA8DCE5-120B-4D39-B899-95EBEC388DEA}"/>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9" name="Freeform: Shape 8">
              <a:extLst>
                <a:ext uri="{FF2B5EF4-FFF2-40B4-BE49-F238E27FC236}">
                  <a16:creationId xmlns:a16="http://schemas.microsoft.com/office/drawing/2014/main" id="{53F4B5D3-A813-434A-B7AA-8FEE19B9CF16}"/>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3" name="Text Placeholder 2">
            <a:extLst>
              <a:ext uri="{FF2B5EF4-FFF2-40B4-BE49-F238E27FC236}">
                <a16:creationId xmlns:a16="http://schemas.microsoft.com/office/drawing/2014/main" id="{B6DFBA5C-859C-4C16-8ECF-9FCA37E77DD4}"/>
              </a:ext>
            </a:extLst>
          </p:cNvPr>
          <p:cNvSpPr>
            <a:spLocks noGrp="1"/>
          </p:cNvSpPr>
          <p:nvPr>
            <p:ph type="body" idx="1" hasCustomPrompt="1"/>
          </p:nvPr>
        </p:nvSpPr>
        <p:spPr>
          <a:xfrm>
            <a:off x="748030" y="2442380"/>
            <a:ext cx="3913632" cy="804672"/>
          </a:xfrm>
          <a:gradFill>
            <a:gsLst>
              <a:gs pos="0">
                <a:schemeClr val="tx2"/>
              </a:gs>
              <a:gs pos="100000">
                <a:schemeClr val="tx1"/>
              </a:gs>
            </a:gsLst>
            <a:lin ang="10800000" scaled="1"/>
          </a:gradFill>
        </p:spPr>
        <p:txBody>
          <a:bodyPr lIns="144000" tIns="72000" bIns="72000" anchor="ctr" anchorCtr="0">
            <a:normAutofit/>
          </a:bodyPr>
          <a:lstStyle>
            <a:lvl1pPr marL="0" indent="0">
              <a:buNone/>
              <a:defRPr sz="2000" b="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EDIT MASTER TEXT STYLES</a:t>
            </a:r>
          </a:p>
        </p:txBody>
      </p:sp>
      <p:sp>
        <p:nvSpPr>
          <p:cNvPr id="4" name="Date Placeholder 3">
            <a:extLst>
              <a:ext uri="{FF2B5EF4-FFF2-40B4-BE49-F238E27FC236}">
                <a16:creationId xmlns:a16="http://schemas.microsoft.com/office/drawing/2014/main" id="{4DBF8466-F90A-4774-B172-0061F1A7985F}"/>
              </a:ext>
            </a:extLst>
          </p:cNvPr>
          <p:cNvSpPr>
            <a:spLocks noGrp="1"/>
          </p:cNvSpPr>
          <p:nvPr>
            <p:ph type="dt" sz="half" idx="10"/>
          </p:nvPr>
        </p:nvSpPr>
        <p:spPr/>
        <p:txBody>
          <a:bodyPr/>
          <a:lstStyle/>
          <a:p>
            <a:fld id="{D17A6D05-D16B-4603-A323-876374AD20C5}" type="datetime3">
              <a:rPr lang="en-US" noProof="0" smtClean="0"/>
              <a:t>25 January 2021</a:t>
            </a:fld>
            <a:endParaRPr lang="en-US" noProof="0" dirty="0"/>
          </a:p>
        </p:txBody>
      </p:sp>
      <p:sp>
        <p:nvSpPr>
          <p:cNvPr id="5" name="Footer Placeholder 4">
            <a:extLst>
              <a:ext uri="{FF2B5EF4-FFF2-40B4-BE49-F238E27FC236}">
                <a16:creationId xmlns:a16="http://schemas.microsoft.com/office/drawing/2014/main" id="{7BC76C28-113A-459C-BD12-125E112B10B7}"/>
              </a:ext>
            </a:extLst>
          </p:cNvPr>
          <p:cNvSpPr>
            <a:spLocks noGrp="1"/>
          </p:cNvSpPr>
          <p:nvPr>
            <p:ph type="ftr" sz="quarter" idx="11"/>
          </p:nvPr>
        </p:nvSpPr>
        <p:spPr/>
        <p:txBody>
          <a:bodyPr lIns="0"/>
          <a:lstStyle/>
          <a:p>
            <a:endParaRPr lang="en-US" noProof="0" dirty="0"/>
          </a:p>
        </p:txBody>
      </p:sp>
      <p:sp>
        <p:nvSpPr>
          <p:cNvPr id="6" name="Slide Number Placeholder 5">
            <a:extLst>
              <a:ext uri="{FF2B5EF4-FFF2-40B4-BE49-F238E27FC236}">
                <a16:creationId xmlns:a16="http://schemas.microsoft.com/office/drawing/2014/main" id="{6D51ADD0-1305-43DD-A03D-2FE3B5D0EB62}"/>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10" name="Graphic 23">
            <a:extLst>
              <a:ext uri="{FF2B5EF4-FFF2-40B4-BE49-F238E27FC236}">
                <a16:creationId xmlns:a16="http://schemas.microsoft.com/office/drawing/2014/main" id="{74E08599-4D6A-4CDA-9228-3DBD31E1E64D}"/>
              </a:ext>
            </a:extLst>
          </p:cNvPr>
          <p:cNvSpPr/>
          <p:nvPr userDrawn="1"/>
        </p:nvSpPr>
        <p:spPr>
          <a:xfrm>
            <a:off x="-24517" y="970945"/>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11" name="Graphic 6">
            <a:extLst>
              <a:ext uri="{FF2B5EF4-FFF2-40B4-BE49-F238E27FC236}">
                <a16:creationId xmlns:a16="http://schemas.microsoft.com/office/drawing/2014/main" id="{548D0821-4E36-47CF-A7AC-8FB339F5F24A}"/>
              </a:ext>
            </a:extLst>
          </p:cNvPr>
          <p:cNvSpPr/>
          <p:nvPr userDrawn="1"/>
        </p:nvSpPr>
        <p:spPr>
          <a:xfrm>
            <a:off x="-26126" y="587196"/>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sp>
        <p:nvSpPr>
          <p:cNvPr id="13" name="Title 1">
            <a:extLst>
              <a:ext uri="{FF2B5EF4-FFF2-40B4-BE49-F238E27FC236}">
                <a16:creationId xmlns:a16="http://schemas.microsoft.com/office/drawing/2014/main" id="{F708432B-D626-47BC-8C1E-E5F2ADCDCE43}"/>
              </a:ext>
            </a:extLst>
          </p:cNvPr>
          <p:cNvSpPr>
            <a:spLocks noGrp="1"/>
          </p:cNvSpPr>
          <p:nvPr>
            <p:ph type="title" hasCustomPrompt="1"/>
          </p:nvPr>
        </p:nvSpPr>
        <p:spPr>
          <a:xfrm rot="-360000">
            <a:off x="846111" y="974881"/>
            <a:ext cx="3933620" cy="734415"/>
          </a:xfrm>
        </p:spPr>
        <p:txBody>
          <a:bodyPr anchor="b">
            <a:normAutofit/>
          </a:bodyPr>
          <a:lstStyle>
            <a:lvl1pPr>
              <a:defRPr sz="4000">
                <a:solidFill>
                  <a:schemeClr val="bg1"/>
                </a:solidFill>
              </a:defRPr>
            </a:lvl1pPr>
          </a:lstStyle>
          <a:p>
            <a:r>
              <a:rPr lang="en-US" noProof="0"/>
              <a:t>Text Layout 1</a:t>
            </a:r>
          </a:p>
        </p:txBody>
      </p:sp>
      <p:sp>
        <p:nvSpPr>
          <p:cNvPr id="17" name="Text Placeholder 16">
            <a:extLst>
              <a:ext uri="{FF2B5EF4-FFF2-40B4-BE49-F238E27FC236}">
                <a16:creationId xmlns:a16="http://schemas.microsoft.com/office/drawing/2014/main" id="{B8041375-FFF3-48A5-8985-52AD4D496A62}"/>
              </a:ext>
            </a:extLst>
          </p:cNvPr>
          <p:cNvSpPr>
            <a:spLocks noGrp="1"/>
          </p:cNvSpPr>
          <p:nvPr>
            <p:ph type="body" sz="quarter" idx="13"/>
          </p:nvPr>
        </p:nvSpPr>
        <p:spPr>
          <a:xfrm>
            <a:off x="808990" y="3392622"/>
            <a:ext cx="3913188" cy="2249488"/>
          </a:xfrm>
        </p:spPr>
        <p:txBody>
          <a:bodyPr>
            <a:normAutofit/>
          </a:bodyPr>
          <a:lstStyle>
            <a:lvl1pPr marL="180000" indent="-180000">
              <a:spcBef>
                <a:spcPts val="600"/>
              </a:spcBef>
              <a:buClr>
                <a:schemeClr val="accent2"/>
              </a:buClr>
              <a:defRPr sz="1600" b="0">
                <a:latin typeface="+mn-lt"/>
              </a:defRPr>
            </a:lvl1pPr>
            <a:lvl2pPr marL="457200" indent="0">
              <a:buNone/>
              <a:defRPr sz="1600">
                <a:latin typeface="Franklin Gothic Book" panose="020B0503020102020204" pitchFamily="34" charset="0"/>
              </a:defRPr>
            </a:lvl2pPr>
            <a:lvl3pPr>
              <a:defRPr sz="1600">
                <a:latin typeface="Franklin Gothic Book" panose="020B0503020102020204" pitchFamily="34" charset="0"/>
              </a:defRPr>
            </a:lvl3pPr>
            <a:lvl4pPr>
              <a:defRPr sz="1600">
                <a:latin typeface="Franklin Gothic Book" panose="020B0503020102020204" pitchFamily="34" charset="0"/>
              </a:defRPr>
            </a:lvl4pPr>
            <a:lvl5pPr>
              <a:defRPr sz="1600">
                <a:latin typeface="Franklin Gothic Book" panose="020B0503020102020204" pitchFamily="34" charset="0"/>
              </a:defRPr>
            </a:lvl5pPr>
          </a:lstStyle>
          <a:p>
            <a:pPr lvl="0"/>
            <a:r>
              <a:rPr lang="en-US" noProof="0"/>
              <a:t>Edit Master text styles</a:t>
            </a:r>
          </a:p>
        </p:txBody>
      </p:sp>
      <p:grpSp>
        <p:nvGrpSpPr>
          <p:cNvPr id="19" name="Graphic 17">
            <a:extLst>
              <a:ext uri="{FF2B5EF4-FFF2-40B4-BE49-F238E27FC236}">
                <a16:creationId xmlns:a16="http://schemas.microsoft.com/office/drawing/2014/main" id="{1CF7F5A7-666B-4C97-8F1C-0930361F612E}"/>
              </a:ext>
            </a:extLst>
          </p:cNvPr>
          <p:cNvGrpSpPr/>
          <p:nvPr/>
        </p:nvGrpSpPr>
        <p:grpSpPr>
          <a:xfrm>
            <a:off x="5530724" y="0"/>
            <a:ext cx="6340653" cy="6429600"/>
            <a:chOff x="5530724" y="0"/>
            <a:chExt cx="6340653" cy="6429600"/>
          </a:xfrm>
        </p:grpSpPr>
        <p:sp>
          <p:nvSpPr>
            <p:cNvPr id="20" name="Freeform: Shape 19">
              <a:extLst>
                <a:ext uri="{FF2B5EF4-FFF2-40B4-BE49-F238E27FC236}">
                  <a16:creationId xmlns:a16="http://schemas.microsoft.com/office/drawing/2014/main" id="{E7BC95EC-0C9A-48BD-BC1E-AF1C1DA9C02C}"/>
                </a:ext>
              </a:extLst>
            </p:cNvPr>
            <p:cNvSpPr/>
            <p:nvPr/>
          </p:nvSpPr>
          <p:spPr>
            <a:xfrm>
              <a:off x="5518024" y="-12700"/>
              <a:ext cx="2287209" cy="5565543"/>
            </a:xfrm>
            <a:custGeom>
              <a:avLst/>
              <a:gdLst>
                <a:gd name="connsiteX0" fmla="*/ 1132162 w 2287209"/>
                <a:gd name="connsiteY0" fmla="*/ 5560454 h 5565543"/>
                <a:gd name="connsiteX1" fmla="*/ 2283391 w 2287209"/>
                <a:gd name="connsiteY1" fmla="*/ 12700 h 5565543"/>
                <a:gd name="connsiteX2" fmla="*/ 552736 w 2287209"/>
                <a:gd name="connsiteY2" fmla="*/ 12700 h 5565543"/>
                <a:gd name="connsiteX3" fmla="*/ 12700 w 2287209"/>
                <a:gd name="connsiteY3" fmla="*/ 5359688 h 5565543"/>
                <a:gd name="connsiteX4" fmla="*/ 1132162 w 2287209"/>
                <a:gd name="connsiteY4" fmla="*/ 5560454 h 55655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87209" h="5565543">
                  <a:moveTo>
                    <a:pt x="1132162" y="5560454"/>
                  </a:moveTo>
                  <a:lnTo>
                    <a:pt x="2283391" y="12700"/>
                  </a:lnTo>
                  <a:lnTo>
                    <a:pt x="552736" y="12700"/>
                  </a:lnTo>
                  <a:cubicBezTo>
                    <a:pt x="569255" y="560360"/>
                    <a:pt x="573067" y="2477804"/>
                    <a:pt x="12700" y="5359688"/>
                  </a:cubicBezTo>
                  <a:cubicBezTo>
                    <a:pt x="363406" y="5395267"/>
                    <a:pt x="1132162" y="5560454"/>
                    <a:pt x="1132162" y="5560454"/>
                  </a:cubicBezTo>
                  <a:close/>
                </a:path>
              </a:pathLst>
            </a:custGeom>
            <a:gradFill flip="none" rotWithShape="1">
              <a:gsLst>
                <a:gs pos="3000">
                  <a:schemeClr val="accent5">
                    <a:alpha val="6000"/>
                  </a:schemeClr>
                </a:gs>
                <a:gs pos="100000">
                  <a:schemeClr val="accent5">
                    <a:alpha val="50000"/>
                  </a:schemeClr>
                </a:gs>
              </a:gsLst>
              <a:lin ang="5880000" scaled="0"/>
              <a:tileRect/>
            </a:gradFill>
            <a:ln w="12694" cap="flat">
              <a:noFill/>
              <a:prstDash val="solid"/>
              <a:miter/>
            </a:ln>
          </p:spPr>
          <p:txBody>
            <a:bodyPr rtlCol="0" anchor="ctr"/>
            <a:lstStyle/>
            <a:p>
              <a:endParaRPr lang="en-US" noProof="0" dirty="0"/>
            </a:p>
          </p:txBody>
        </p:sp>
        <p:sp>
          <p:nvSpPr>
            <p:cNvPr id="21" name="Freeform: Shape 20">
              <a:extLst>
                <a:ext uri="{FF2B5EF4-FFF2-40B4-BE49-F238E27FC236}">
                  <a16:creationId xmlns:a16="http://schemas.microsoft.com/office/drawing/2014/main" id="{DF5F80F8-FA23-4496-B401-E10D70AC21A8}"/>
                </a:ext>
              </a:extLst>
            </p:cNvPr>
            <p:cNvSpPr/>
            <p:nvPr/>
          </p:nvSpPr>
          <p:spPr>
            <a:xfrm>
              <a:off x="5537084" y="-12700"/>
              <a:ext cx="6340653" cy="6455013"/>
            </a:xfrm>
            <a:custGeom>
              <a:avLst/>
              <a:gdLst>
                <a:gd name="connsiteX0" fmla="*/ 5080140 w 6340653"/>
                <a:gd name="connsiteY0" fmla="*/ 6446112 h 6455013"/>
                <a:gd name="connsiteX1" fmla="*/ 6334294 w 6340653"/>
                <a:gd name="connsiteY1" fmla="*/ 545112 h 6455013"/>
                <a:gd name="connsiteX2" fmla="*/ 3831070 w 6340653"/>
                <a:gd name="connsiteY2" fmla="*/ 12700 h 6455013"/>
                <a:gd name="connsiteX3" fmla="*/ 1151222 w 6340653"/>
                <a:gd name="connsiteY3" fmla="*/ 12700 h 6455013"/>
                <a:gd name="connsiteX4" fmla="*/ 12700 w 6340653"/>
                <a:gd name="connsiteY4" fmla="*/ 5369854 h 64550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40653" h="6455013">
                  <a:moveTo>
                    <a:pt x="5080140" y="6446112"/>
                  </a:moveTo>
                  <a:lnTo>
                    <a:pt x="6334294" y="545112"/>
                  </a:lnTo>
                  <a:lnTo>
                    <a:pt x="3831070" y="12700"/>
                  </a:lnTo>
                  <a:lnTo>
                    <a:pt x="1151222" y="12700"/>
                  </a:lnTo>
                  <a:lnTo>
                    <a:pt x="12700" y="5369854"/>
                  </a:lnTo>
                  <a:close/>
                </a:path>
              </a:pathLst>
            </a:custGeom>
            <a:gradFill>
              <a:gsLst>
                <a:gs pos="3000">
                  <a:schemeClr val="accent5"/>
                </a:gs>
                <a:gs pos="100000">
                  <a:schemeClr val="bg2"/>
                </a:gs>
              </a:gsLst>
              <a:lin ang="0" scaled="1"/>
            </a:gradFill>
            <a:ln w="12694" cap="flat">
              <a:noFill/>
              <a:prstDash val="solid"/>
              <a:miter/>
            </a:ln>
          </p:spPr>
          <p:txBody>
            <a:bodyPr rtlCol="0" anchor="ctr"/>
            <a:lstStyle/>
            <a:p>
              <a:endParaRPr lang="en-US" noProof="0" dirty="0"/>
            </a:p>
          </p:txBody>
        </p:sp>
        <p:sp>
          <p:nvSpPr>
            <p:cNvPr id="22" name="Freeform: Shape 21">
              <a:extLst>
                <a:ext uri="{FF2B5EF4-FFF2-40B4-BE49-F238E27FC236}">
                  <a16:creationId xmlns:a16="http://schemas.microsoft.com/office/drawing/2014/main" id="{65F2E539-DDA4-47DC-A929-17C7DB4D8C88}"/>
                </a:ext>
              </a:extLst>
            </p:cNvPr>
            <p:cNvSpPr/>
            <p:nvPr/>
          </p:nvSpPr>
          <p:spPr>
            <a:xfrm>
              <a:off x="5830609" y="-12700"/>
              <a:ext cx="5756144" cy="6150052"/>
            </a:xfrm>
            <a:custGeom>
              <a:avLst/>
              <a:gdLst>
                <a:gd name="connsiteX0" fmla="*/ 5715476 w 5756143"/>
                <a:gd name="connsiteY0" fmla="*/ 764938 h 6150052"/>
                <a:gd name="connsiteX1" fmla="*/ 4579496 w 5756143"/>
                <a:gd name="connsiteY1" fmla="*/ 6113197 h 6150052"/>
                <a:gd name="connsiteX2" fmla="*/ 43196 w 5756143"/>
                <a:gd name="connsiteY2" fmla="*/ 5150027 h 6150052"/>
                <a:gd name="connsiteX3" fmla="*/ 1134704 w 5756143"/>
                <a:gd name="connsiteY3" fmla="*/ 12700 h 6150052"/>
                <a:gd name="connsiteX4" fmla="*/ 1109290 w 5756143"/>
                <a:gd name="connsiteY4" fmla="*/ 12700 h 6150052"/>
                <a:gd name="connsiteX5" fmla="*/ 12700 w 5756143"/>
                <a:gd name="connsiteY5" fmla="*/ 5169087 h 6150052"/>
                <a:gd name="connsiteX6" fmla="*/ 4598556 w 5756143"/>
                <a:gd name="connsiteY6" fmla="*/ 6143693 h 6150052"/>
                <a:gd name="connsiteX7" fmla="*/ 5743431 w 5756143"/>
                <a:gd name="connsiteY7" fmla="*/ 757314 h 6150052"/>
                <a:gd name="connsiteX8" fmla="*/ 5745972 w 5756143"/>
                <a:gd name="connsiteY8" fmla="*/ 744607 h 6150052"/>
                <a:gd name="connsiteX9" fmla="*/ 2299910 w 5756143"/>
                <a:gd name="connsiteY9" fmla="*/ 12700 h 6150052"/>
                <a:gd name="connsiteX10" fmla="*/ 2177925 w 5756143"/>
                <a:gd name="connsiteY10" fmla="*/ 12700 h 6150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756143" h="6150052">
                  <a:moveTo>
                    <a:pt x="5715476" y="764938"/>
                  </a:moveTo>
                  <a:lnTo>
                    <a:pt x="4579496" y="6113197"/>
                  </a:lnTo>
                  <a:lnTo>
                    <a:pt x="43196" y="5150027"/>
                  </a:lnTo>
                  <a:lnTo>
                    <a:pt x="1134704" y="12700"/>
                  </a:lnTo>
                  <a:lnTo>
                    <a:pt x="1109290" y="12700"/>
                  </a:lnTo>
                  <a:lnTo>
                    <a:pt x="12700" y="5169087"/>
                  </a:lnTo>
                  <a:lnTo>
                    <a:pt x="4598556" y="6143693"/>
                  </a:lnTo>
                  <a:lnTo>
                    <a:pt x="5743431" y="757314"/>
                  </a:lnTo>
                  <a:lnTo>
                    <a:pt x="5745972" y="744607"/>
                  </a:lnTo>
                  <a:lnTo>
                    <a:pt x="2299910" y="12700"/>
                  </a:lnTo>
                  <a:lnTo>
                    <a:pt x="2177925" y="12700"/>
                  </a:lnTo>
                  <a:close/>
                </a:path>
              </a:pathLst>
            </a:custGeom>
            <a:solidFill>
              <a:schemeClr val="bg1"/>
            </a:solidFill>
            <a:ln w="12694" cap="flat">
              <a:noFill/>
              <a:prstDash val="solid"/>
              <a:miter/>
            </a:ln>
          </p:spPr>
          <p:txBody>
            <a:bodyPr rtlCol="0" anchor="ctr"/>
            <a:lstStyle/>
            <a:p>
              <a:endParaRPr lang="en-US" noProof="0" dirty="0"/>
            </a:p>
          </p:txBody>
        </p:sp>
      </p:grpSp>
      <p:sp>
        <p:nvSpPr>
          <p:cNvPr id="24" name="Picture Placeholder 23">
            <a:extLst>
              <a:ext uri="{FF2B5EF4-FFF2-40B4-BE49-F238E27FC236}">
                <a16:creationId xmlns:a16="http://schemas.microsoft.com/office/drawing/2014/main" id="{76641E2E-882B-485E-AD7C-2BC054BEA520}"/>
              </a:ext>
            </a:extLst>
          </p:cNvPr>
          <p:cNvSpPr>
            <a:spLocks noGrp="1"/>
          </p:cNvSpPr>
          <p:nvPr>
            <p:ph type="pic" sz="quarter" idx="14"/>
          </p:nvPr>
        </p:nvSpPr>
        <p:spPr>
          <a:xfrm rot="720000">
            <a:off x="6384187" y="209524"/>
            <a:ext cx="4647699" cy="5472101"/>
          </a:xfrm>
          <a:custGeom>
            <a:avLst/>
            <a:gdLst>
              <a:gd name="connsiteX0" fmla="*/ 0 w 4643879"/>
              <a:gd name="connsiteY0" fmla="*/ 5462044 h 5462044"/>
              <a:gd name="connsiteX1" fmla="*/ 1160970 w 4643879"/>
              <a:gd name="connsiteY1" fmla="*/ 0 h 5462044"/>
              <a:gd name="connsiteX2" fmla="*/ 4643879 w 4643879"/>
              <a:gd name="connsiteY2" fmla="*/ 0 h 5462044"/>
              <a:gd name="connsiteX3" fmla="*/ 3482909 w 4643879"/>
              <a:gd name="connsiteY3" fmla="*/ 5462044 h 5462044"/>
              <a:gd name="connsiteX4" fmla="*/ 0 w 4643879"/>
              <a:gd name="connsiteY4" fmla="*/ 5462044 h 5462044"/>
              <a:gd name="connsiteX0" fmla="*/ 0 w 4643879"/>
              <a:gd name="connsiteY0" fmla="*/ 5462044 h 5462044"/>
              <a:gd name="connsiteX1" fmla="*/ 11990 w 4643879"/>
              <a:gd name="connsiteY1" fmla="*/ 13839 h 5462044"/>
              <a:gd name="connsiteX2" fmla="*/ 4643879 w 4643879"/>
              <a:gd name="connsiteY2" fmla="*/ 0 h 5462044"/>
              <a:gd name="connsiteX3" fmla="*/ 3482909 w 4643879"/>
              <a:gd name="connsiteY3" fmla="*/ 5462044 h 5462044"/>
              <a:gd name="connsiteX4" fmla="*/ 0 w 4643879"/>
              <a:gd name="connsiteY4" fmla="*/ 5462044 h 5462044"/>
              <a:gd name="connsiteX0" fmla="*/ 0 w 4643879"/>
              <a:gd name="connsiteY0" fmla="*/ 5462044 h 5462044"/>
              <a:gd name="connsiteX1" fmla="*/ 11990 w 4643879"/>
              <a:gd name="connsiteY1" fmla="*/ 13839 h 5462044"/>
              <a:gd name="connsiteX2" fmla="*/ 1026146 w 4643879"/>
              <a:gd name="connsiteY2" fmla="*/ 8068 h 5462044"/>
              <a:gd name="connsiteX3" fmla="*/ 4643879 w 4643879"/>
              <a:gd name="connsiteY3" fmla="*/ 0 h 5462044"/>
              <a:gd name="connsiteX4" fmla="*/ 3482909 w 4643879"/>
              <a:gd name="connsiteY4" fmla="*/ 5462044 h 5462044"/>
              <a:gd name="connsiteX5" fmla="*/ 0 w 4643879"/>
              <a:gd name="connsiteY5" fmla="*/ 5462044 h 5462044"/>
              <a:gd name="connsiteX0" fmla="*/ 0 w 4643879"/>
              <a:gd name="connsiteY0" fmla="*/ 5462044 h 5462044"/>
              <a:gd name="connsiteX1" fmla="*/ 11990 w 4643879"/>
              <a:gd name="connsiteY1" fmla="*/ 13839 h 5462044"/>
              <a:gd name="connsiteX2" fmla="*/ 1029484 w 4643879"/>
              <a:gd name="connsiteY2" fmla="*/ 2927 h 5462044"/>
              <a:gd name="connsiteX3" fmla="*/ 4643879 w 4643879"/>
              <a:gd name="connsiteY3" fmla="*/ 0 h 5462044"/>
              <a:gd name="connsiteX4" fmla="*/ 3482909 w 4643879"/>
              <a:gd name="connsiteY4" fmla="*/ 5462044 h 5462044"/>
              <a:gd name="connsiteX5" fmla="*/ 0 w 4643879"/>
              <a:gd name="connsiteY5" fmla="*/ 5462044 h 5462044"/>
              <a:gd name="connsiteX0" fmla="*/ 0 w 4643879"/>
              <a:gd name="connsiteY0" fmla="*/ 5462044 h 5462044"/>
              <a:gd name="connsiteX1" fmla="*/ 5006 w 4643879"/>
              <a:gd name="connsiteY1" fmla="*/ 210263 h 5462044"/>
              <a:gd name="connsiteX2" fmla="*/ 1029484 w 4643879"/>
              <a:gd name="connsiteY2" fmla="*/ 2927 h 5462044"/>
              <a:gd name="connsiteX3" fmla="*/ 4643879 w 4643879"/>
              <a:gd name="connsiteY3" fmla="*/ 0 h 5462044"/>
              <a:gd name="connsiteX4" fmla="*/ 3482909 w 4643879"/>
              <a:gd name="connsiteY4" fmla="*/ 5462044 h 5462044"/>
              <a:gd name="connsiteX5" fmla="*/ 0 w 4643879"/>
              <a:gd name="connsiteY5" fmla="*/ 5462044 h 5462044"/>
              <a:gd name="connsiteX0" fmla="*/ 0 w 4643879"/>
              <a:gd name="connsiteY0" fmla="*/ 5462044 h 5462044"/>
              <a:gd name="connsiteX1" fmla="*/ 5006 w 4643879"/>
              <a:gd name="connsiteY1" fmla="*/ 210263 h 5462044"/>
              <a:gd name="connsiteX2" fmla="*/ 1029484 w 4643879"/>
              <a:gd name="connsiteY2" fmla="*/ 2927 h 5462044"/>
              <a:gd name="connsiteX3" fmla="*/ 4643879 w 4643879"/>
              <a:gd name="connsiteY3" fmla="*/ 0 h 5462044"/>
              <a:gd name="connsiteX4" fmla="*/ 4634592 w 4643879"/>
              <a:gd name="connsiteY4" fmla="*/ 5460922 h 5462044"/>
              <a:gd name="connsiteX5" fmla="*/ 0 w 4643879"/>
              <a:gd name="connsiteY5" fmla="*/ 5462044 h 5462044"/>
              <a:gd name="connsiteX0" fmla="*/ 0 w 4647218"/>
              <a:gd name="connsiteY0" fmla="*/ 5467184 h 5467184"/>
              <a:gd name="connsiteX1" fmla="*/ 8345 w 4647218"/>
              <a:gd name="connsiteY1" fmla="*/ 210263 h 5467184"/>
              <a:gd name="connsiteX2" fmla="*/ 1032823 w 4647218"/>
              <a:gd name="connsiteY2" fmla="*/ 2927 h 5467184"/>
              <a:gd name="connsiteX3" fmla="*/ 4647218 w 4647218"/>
              <a:gd name="connsiteY3" fmla="*/ 0 h 5467184"/>
              <a:gd name="connsiteX4" fmla="*/ 4637931 w 4647218"/>
              <a:gd name="connsiteY4" fmla="*/ 5460922 h 5467184"/>
              <a:gd name="connsiteX5" fmla="*/ 0 w 4647218"/>
              <a:gd name="connsiteY5" fmla="*/ 5467184 h 5467184"/>
              <a:gd name="connsiteX0" fmla="*/ 0 w 4647218"/>
              <a:gd name="connsiteY0" fmla="*/ 5467184 h 5467184"/>
              <a:gd name="connsiteX1" fmla="*/ 8345 w 4647218"/>
              <a:gd name="connsiteY1" fmla="*/ 210263 h 5467184"/>
              <a:gd name="connsiteX2" fmla="*/ 1032823 w 4647218"/>
              <a:gd name="connsiteY2" fmla="*/ 2927 h 5467184"/>
              <a:gd name="connsiteX3" fmla="*/ 4647218 w 4647218"/>
              <a:gd name="connsiteY3" fmla="*/ 0 h 5467184"/>
              <a:gd name="connsiteX4" fmla="*/ 4637931 w 4647218"/>
              <a:gd name="connsiteY4" fmla="*/ 5460922 h 5467184"/>
              <a:gd name="connsiteX5" fmla="*/ 0 w 4647218"/>
              <a:gd name="connsiteY5" fmla="*/ 5467184 h 5467184"/>
              <a:gd name="connsiteX0" fmla="*/ 0 w 4647218"/>
              <a:gd name="connsiteY0" fmla="*/ 5472101 h 5472101"/>
              <a:gd name="connsiteX1" fmla="*/ 8345 w 4647218"/>
              <a:gd name="connsiteY1" fmla="*/ 215180 h 5472101"/>
              <a:gd name="connsiteX2" fmla="*/ 1048878 w 4647218"/>
              <a:gd name="connsiteY2" fmla="*/ 0 h 5472101"/>
              <a:gd name="connsiteX3" fmla="*/ 4647218 w 4647218"/>
              <a:gd name="connsiteY3" fmla="*/ 4917 h 5472101"/>
              <a:gd name="connsiteX4" fmla="*/ 4637931 w 4647218"/>
              <a:gd name="connsiteY4" fmla="*/ 5465839 h 5472101"/>
              <a:gd name="connsiteX5" fmla="*/ 0 w 4647218"/>
              <a:gd name="connsiteY5" fmla="*/ 5472101 h 5472101"/>
              <a:gd name="connsiteX0" fmla="*/ 0 w 4647218"/>
              <a:gd name="connsiteY0" fmla="*/ 5472101 h 5472101"/>
              <a:gd name="connsiteX1" fmla="*/ 5908 w 4647218"/>
              <a:gd name="connsiteY1" fmla="*/ 224560 h 5472101"/>
              <a:gd name="connsiteX2" fmla="*/ 1048878 w 4647218"/>
              <a:gd name="connsiteY2" fmla="*/ 0 h 5472101"/>
              <a:gd name="connsiteX3" fmla="*/ 4647218 w 4647218"/>
              <a:gd name="connsiteY3" fmla="*/ 4917 h 5472101"/>
              <a:gd name="connsiteX4" fmla="*/ 4637931 w 4647218"/>
              <a:gd name="connsiteY4" fmla="*/ 5465839 h 5472101"/>
              <a:gd name="connsiteX5" fmla="*/ 0 w 4647218"/>
              <a:gd name="connsiteY5" fmla="*/ 5472101 h 5472101"/>
              <a:gd name="connsiteX0" fmla="*/ 481 w 4647699"/>
              <a:gd name="connsiteY0" fmla="*/ 5472101 h 5472101"/>
              <a:gd name="connsiteX1" fmla="*/ 1250 w 4647699"/>
              <a:gd name="connsiteY1" fmla="*/ 221221 h 5472101"/>
              <a:gd name="connsiteX2" fmla="*/ 1049359 w 4647699"/>
              <a:gd name="connsiteY2" fmla="*/ 0 h 5472101"/>
              <a:gd name="connsiteX3" fmla="*/ 4647699 w 4647699"/>
              <a:gd name="connsiteY3" fmla="*/ 4917 h 5472101"/>
              <a:gd name="connsiteX4" fmla="*/ 4638412 w 4647699"/>
              <a:gd name="connsiteY4" fmla="*/ 5465839 h 5472101"/>
              <a:gd name="connsiteX5" fmla="*/ 481 w 4647699"/>
              <a:gd name="connsiteY5" fmla="*/ 5472101 h 5472101"/>
              <a:gd name="connsiteX0" fmla="*/ 481 w 4647699"/>
              <a:gd name="connsiteY0" fmla="*/ 5472101 h 5472101"/>
              <a:gd name="connsiteX1" fmla="*/ 1250 w 4647699"/>
              <a:gd name="connsiteY1" fmla="*/ 221221 h 5472101"/>
              <a:gd name="connsiteX2" fmla="*/ 1049359 w 4647699"/>
              <a:gd name="connsiteY2" fmla="*/ 0 h 5472101"/>
              <a:gd name="connsiteX3" fmla="*/ 4647699 w 4647699"/>
              <a:gd name="connsiteY3" fmla="*/ 4917 h 5472101"/>
              <a:gd name="connsiteX4" fmla="*/ 4643537 w 4647699"/>
              <a:gd name="connsiteY4" fmla="*/ 5464749 h 5472101"/>
              <a:gd name="connsiteX5" fmla="*/ 481 w 4647699"/>
              <a:gd name="connsiteY5" fmla="*/ 5472101 h 54721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47699" h="5472101">
                <a:moveTo>
                  <a:pt x="481" y="5472101"/>
                </a:moveTo>
                <a:cubicBezTo>
                  <a:pt x="4478" y="3656033"/>
                  <a:pt x="-2747" y="2037289"/>
                  <a:pt x="1250" y="221221"/>
                </a:cubicBezTo>
                <a:lnTo>
                  <a:pt x="1049359" y="0"/>
                </a:lnTo>
                <a:lnTo>
                  <a:pt x="4647699" y="4917"/>
                </a:lnTo>
                <a:cubicBezTo>
                  <a:pt x="4644603" y="1825224"/>
                  <a:pt x="4646633" y="3644442"/>
                  <a:pt x="4643537" y="5464749"/>
                </a:cubicBezTo>
                <a:lnTo>
                  <a:pt x="481" y="5472101"/>
                </a:lnTo>
                <a:close/>
              </a:path>
            </a:pathLst>
          </a:custGeom>
          <a:ln>
            <a:noFill/>
          </a:ln>
        </p:spPr>
        <p:txBody>
          <a:bodyPr anchor="ctr" anchorCtr="0">
            <a:normAutofit/>
          </a:bodyPr>
          <a:lstStyle>
            <a:lvl1pPr marL="0" indent="0" algn="ctr">
              <a:buNone/>
              <a:defRPr sz="1400"/>
            </a:lvl1pPr>
          </a:lstStyle>
          <a:p>
            <a:r>
              <a:rPr lang="en-US" noProof="0" dirty="0"/>
              <a:t>Click icon to add picture</a:t>
            </a:r>
          </a:p>
        </p:txBody>
      </p:sp>
    </p:spTree>
    <p:extLst>
      <p:ext uri="{BB962C8B-B14F-4D97-AF65-F5344CB8AC3E}">
        <p14:creationId xmlns:p14="http://schemas.microsoft.com/office/powerpoint/2010/main" val="154430673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Video with Caption">
    <p:spTree>
      <p:nvGrpSpPr>
        <p:cNvPr id="1" name=""/>
        <p:cNvGrpSpPr/>
        <p:nvPr/>
      </p:nvGrpSpPr>
      <p:grpSpPr>
        <a:xfrm>
          <a:off x="0" y="0"/>
          <a:ext cx="0" cy="0"/>
          <a:chOff x="0" y="0"/>
          <a:chExt cx="0" cy="0"/>
        </a:xfrm>
      </p:grpSpPr>
      <p:grpSp>
        <p:nvGrpSpPr>
          <p:cNvPr id="9" name="Graphic 16">
            <a:extLst>
              <a:ext uri="{FF2B5EF4-FFF2-40B4-BE49-F238E27FC236}">
                <a16:creationId xmlns:a16="http://schemas.microsoft.com/office/drawing/2014/main" id="{10E52898-F619-494E-9A8E-D3CD0AF8B0E9}"/>
              </a:ext>
            </a:extLst>
          </p:cNvPr>
          <p:cNvGrpSpPr/>
          <p:nvPr userDrawn="1"/>
        </p:nvGrpSpPr>
        <p:grpSpPr>
          <a:xfrm>
            <a:off x="10962579" y="5678327"/>
            <a:ext cx="1234800" cy="1051200"/>
            <a:chOff x="5626893" y="3026568"/>
            <a:chExt cx="937260" cy="800760"/>
          </a:xfrm>
        </p:grpSpPr>
        <p:sp>
          <p:nvSpPr>
            <p:cNvPr id="10" name="Freeform: Shape 9">
              <a:extLst>
                <a:ext uri="{FF2B5EF4-FFF2-40B4-BE49-F238E27FC236}">
                  <a16:creationId xmlns:a16="http://schemas.microsoft.com/office/drawing/2014/main" id="{B07EB11E-BCCF-4D3D-94A5-C5461CC106A2}"/>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11" name="Freeform: Shape 10">
              <a:extLst>
                <a:ext uri="{FF2B5EF4-FFF2-40B4-BE49-F238E27FC236}">
                  <a16:creationId xmlns:a16="http://schemas.microsoft.com/office/drawing/2014/main" id="{760EF36E-DD5E-492D-AD65-5711A7E6D3CD}"/>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2" name="Title 1">
            <a:extLst>
              <a:ext uri="{FF2B5EF4-FFF2-40B4-BE49-F238E27FC236}">
                <a16:creationId xmlns:a16="http://schemas.microsoft.com/office/drawing/2014/main" id="{CCF02D3A-D463-46FA-BA54-F231414BB71F}"/>
              </a:ext>
            </a:extLst>
          </p:cNvPr>
          <p:cNvSpPr>
            <a:spLocks noGrp="1"/>
          </p:cNvSpPr>
          <p:nvPr>
            <p:ph type="title" hasCustomPrompt="1"/>
          </p:nvPr>
        </p:nvSpPr>
        <p:spPr>
          <a:xfrm>
            <a:off x="4111752" y="5382175"/>
            <a:ext cx="3968496" cy="832104"/>
          </a:xfrm>
          <a:gradFill>
            <a:gsLst>
              <a:gs pos="0">
                <a:schemeClr val="tx2"/>
              </a:gs>
              <a:gs pos="100000">
                <a:schemeClr val="tx1"/>
              </a:gs>
            </a:gsLst>
            <a:lin ang="10800000" scaled="1"/>
          </a:gradFill>
        </p:spPr>
        <p:txBody>
          <a:bodyPr lIns="144000" anchor="ctr" anchorCtr="0">
            <a:normAutofit/>
          </a:bodyPr>
          <a:lstStyle>
            <a:lvl1pPr algn="l">
              <a:defRPr sz="2000" b="1">
                <a:solidFill>
                  <a:schemeClr val="bg1"/>
                </a:solidFill>
                <a:latin typeface="+mn-lt"/>
              </a:defRPr>
            </a:lvl1pPr>
          </a:lstStyle>
          <a:p>
            <a:r>
              <a:rPr lang="en-US" noProof="0"/>
              <a:t>CLICK TO EDIT MASTER TITLE STYLE</a:t>
            </a:r>
          </a:p>
        </p:txBody>
      </p:sp>
      <p:sp>
        <p:nvSpPr>
          <p:cNvPr id="6" name="Footer Placeholder 5">
            <a:extLst>
              <a:ext uri="{FF2B5EF4-FFF2-40B4-BE49-F238E27FC236}">
                <a16:creationId xmlns:a16="http://schemas.microsoft.com/office/drawing/2014/main" id="{0B13FE47-714B-440C-B0F1-CF020E287A09}"/>
              </a:ext>
            </a:extLst>
          </p:cNvPr>
          <p:cNvSpPr>
            <a:spLocks noGrp="1"/>
          </p:cNvSpPr>
          <p:nvPr>
            <p:ph type="ftr" sz="quarter" idx="11"/>
          </p:nvPr>
        </p:nvSpPr>
        <p:spPr/>
        <p:txBody>
          <a:bodyPr/>
          <a:lstStyle/>
          <a:p>
            <a:r>
              <a:rPr lang="en-US" noProof="0" dirty="0"/>
              <a:t>ADD A FOOTER</a:t>
            </a:r>
          </a:p>
        </p:txBody>
      </p:sp>
      <p:sp>
        <p:nvSpPr>
          <p:cNvPr id="7" name="Slide Number Placeholder 6">
            <a:extLst>
              <a:ext uri="{FF2B5EF4-FFF2-40B4-BE49-F238E27FC236}">
                <a16:creationId xmlns:a16="http://schemas.microsoft.com/office/drawing/2014/main" id="{1FC9E707-512B-4E7C-A2EE-18CCAB032755}"/>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13" name="Media Placeholder 12">
            <a:extLst>
              <a:ext uri="{FF2B5EF4-FFF2-40B4-BE49-F238E27FC236}">
                <a16:creationId xmlns:a16="http://schemas.microsoft.com/office/drawing/2014/main" id="{60B14607-605B-4FF3-A0F5-BB2FCD9460CC}"/>
              </a:ext>
            </a:extLst>
          </p:cNvPr>
          <p:cNvSpPr>
            <a:spLocks noGrp="1"/>
          </p:cNvSpPr>
          <p:nvPr>
            <p:ph type="media" sz="quarter" idx="13"/>
          </p:nvPr>
        </p:nvSpPr>
        <p:spPr>
          <a:xfrm>
            <a:off x="1743456" y="1113044"/>
            <a:ext cx="8705088" cy="4050792"/>
          </a:xfrm>
        </p:spPr>
        <p:txBody>
          <a:bodyPr anchor="ctr" anchorCtr="0">
            <a:normAutofit/>
          </a:bodyPr>
          <a:lstStyle>
            <a:lvl1pPr marL="0" indent="0" algn="ctr">
              <a:buNone/>
              <a:defRPr sz="1400"/>
            </a:lvl1pPr>
          </a:lstStyle>
          <a:p>
            <a:r>
              <a:rPr lang="en-US" noProof="0" dirty="0"/>
              <a:t>Click icon to add media</a:t>
            </a:r>
          </a:p>
        </p:txBody>
      </p:sp>
      <p:sp>
        <p:nvSpPr>
          <p:cNvPr id="17" name="Freeform: Shape 16">
            <a:extLst>
              <a:ext uri="{FF2B5EF4-FFF2-40B4-BE49-F238E27FC236}">
                <a16:creationId xmlns:a16="http://schemas.microsoft.com/office/drawing/2014/main" id="{C014D0AB-6E42-4C38-96B3-E4512EF81B12}"/>
              </a:ext>
            </a:extLst>
          </p:cNvPr>
          <p:cNvSpPr/>
          <p:nvPr/>
        </p:nvSpPr>
        <p:spPr>
          <a:xfrm>
            <a:off x="-12729" y="3056551"/>
            <a:ext cx="1309593" cy="470436"/>
          </a:xfrm>
          <a:custGeom>
            <a:avLst/>
            <a:gdLst>
              <a:gd name="connsiteX0" fmla="*/ 1296892 w 1309592"/>
              <a:gd name="connsiteY0" fmla="*/ 12728 h 470436"/>
              <a:gd name="connsiteX1" fmla="*/ 544194 w 1309592"/>
              <a:gd name="connsiteY1" fmla="*/ 13999 h 470436"/>
              <a:gd name="connsiteX2" fmla="*/ 12728 w 1309592"/>
              <a:gd name="connsiteY2" fmla="*/ 128430 h 470436"/>
              <a:gd name="connsiteX3" fmla="*/ 12728 w 1309592"/>
              <a:gd name="connsiteY3" fmla="*/ 469178 h 470436"/>
              <a:gd name="connsiteX4" fmla="*/ 652267 w 1309592"/>
              <a:gd name="connsiteY4" fmla="*/ 335676 h 4704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09592" h="470436">
                <a:moveTo>
                  <a:pt x="1296892" y="12728"/>
                </a:moveTo>
                <a:lnTo>
                  <a:pt x="544194" y="13999"/>
                </a:lnTo>
                <a:lnTo>
                  <a:pt x="12728" y="128430"/>
                </a:lnTo>
                <a:lnTo>
                  <a:pt x="12728" y="469178"/>
                </a:lnTo>
                <a:lnTo>
                  <a:pt x="652267" y="335676"/>
                </a:lnTo>
                <a:close/>
              </a:path>
            </a:pathLst>
          </a:custGeom>
          <a:gradFill>
            <a:gsLst>
              <a:gs pos="0">
                <a:schemeClr val="tx2">
                  <a:alpha val="5000"/>
                </a:schemeClr>
              </a:gs>
              <a:gs pos="100000">
                <a:schemeClr val="tx1">
                  <a:alpha val="20000"/>
                </a:schemeClr>
              </a:gs>
            </a:gsLst>
            <a:lin ang="9840000" scaled="0"/>
          </a:gradFill>
          <a:ln w="12713" cap="flat">
            <a:noFill/>
            <a:prstDash val="solid"/>
            <a:miter/>
          </a:ln>
        </p:spPr>
        <p:txBody>
          <a:bodyPr rtlCol="0" anchor="ctr"/>
          <a:lstStyle/>
          <a:p>
            <a:endParaRPr lang="en-US" noProof="0" dirty="0"/>
          </a:p>
        </p:txBody>
      </p:sp>
      <p:sp>
        <p:nvSpPr>
          <p:cNvPr id="16" name="Freeform: Shape 15">
            <a:extLst>
              <a:ext uri="{FF2B5EF4-FFF2-40B4-BE49-F238E27FC236}">
                <a16:creationId xmlns:a16="http://schemas.microsoft.com/office/drawing/2014/main" id="{D0C0C476-0F93-4FFD-8D6A-6F1E2859E1FF}"/>
              </a:ext>
            </a:extLst>
          </p:cNvPr>
          <p:cNvSpPr/>
          <p:nvPr/>
        </p:nvSpPr>
        <p:spPr>
          <a:xfrm>
            <a:off x="-12729" y="2995521"/>
            <a:ext cx="1525739" cy="737441"/>
          </a:xfrm>
          <a:custGeom>
            <a:avLst/>
            <a:gdLst>
              <a:gd name="connsiteX0" fmla="*/ 12728 w 1525739"/>
              <a:gd name="connsiteY0" fmla="*/ 736182 h 737440"/>
              <a:gd name="connsiteX1" fmla="*/ 1520667 w 1525739"/>
              <a:gd name="connsiteY1" fmla="*/ 415777 h 737440"/>
              <a:gd name="connsiteX2" fmla="*/ 1435480 w 1525739"/>
              <a:gd name="connsiteY2" fmla="*/ 12728 h 737440"/>
              <a:gd name="connsiteX3" fmla="*/ 12728 w 1525739"/>
              <a:gd name="connsiteY3" fmla="*/ 315333 h 737440"/>
            </a:gdLst>
            <a:ahLst/>
            <a:cxnLst>
              <a:cxn ang="0">
                <a:pos x="connsiteX0" y="connsiteY0"/>
              </a:cxn>
              <a:cxn ang="0">
                <a:pos x="connsiteX1" y="connsiteY1"/>
              </a:cxn>
              <a:cxn ang="0">
                <a:pos x="connsiteX2" y="connsiteY2"/>
              </a:cxn>
              <a:cxn ang="0">
                <a:pos x="connsiteX3" y="connsiteY3"/>
              </a:cxn>
            </a:cxnLst>
            <a:rect l="l" t="t" r="r" b="b"/>
            <a:pathLst>
              <a:path w="1525739" h="737440">
                <a:moveTo>
                  <a:pt x="12728" y="736182"/>
                </a:moveTo>
                <a:lnTo>
                  <a:pt x="1520667" y="415777"/>
                </a:lnTo>
                <a:lnTo>
                  <a:pt x="1435480" y="12728"/>
                </a:lnTo>
                <a:lnTo>
                  <a:pt x="12728" y="315333"/>
                </a:lnTo>
                <a:close/>
              </a:path>
            </a:pathLst>
          </a:custGeom>
          <a:blipFill>
            <a:blip r:embed="rId2"/>
            <a:srcRect/>
            <a:stretch>
              <a:fillRect l="-173104" t="23847" r="3068" b="-74795"/>
            </a:stretch>
          </a:blipFill>
          <a:ln w="12713" cap="flat">
            <a:noFill/>
            <a:prstDash val="solid"/>
            <a:miter/>
          </a:ln>
        </p:spPr>
        <p:txBody>
          <a:bodyPr rtlCol="0" anchor="ctr"/>
          <a:lstStyle/>
          <a:p>
            <a:r>
              <a:rPr lang="en-US" noProof="0" dirty="0"/>
              <a:t> </a:t>
            </a:r>
          </a:p>
        </p:txBody>
      </p:sp>
      <p:sp>
        <p:nvSpPr>
          <p:cNvPr id="19" name="Freeform: Shape 18">
            <a:extLst>
              <a:ext uri="{FF2B5EF4-FFF2-40B4-BE49-F238E27FC236}">
                <a16:creationId xmlns:a16="http://schemas.microsoft.com/office/drawing/2014/main" id="{37DED860-B2F3-4B02-B7C4-F0FC61CFA7AC}"/>
              </a:ext>
            </a:extLst>
          </p:cNvPr>
          <p:cNvSpPr/>
          <p:nvPr/>
        </p:nvSpPr>
        <p:spPr>
          <a:xfrm>
            <a:off x="10792048" y="-12728"/>
            <a:ext cx="1398594" cy="1665599"/>
          </a:xfrm>
          <a:custGeom>
            <a:avLst/>
            <a:gdLst>
              <a:gd name="connsiteX0" fmla="*/ 1206619 w 1398594"/>
              <a:gd name="connsiteY0" fmla="*/ 12728 h 1665598"/>
              <a:gd name="connsiteX1" fmla="*/ 333133 w 1398594"/>
              <a:gd name="connsiteY1" fmla="*/ 1010815 h 1665598"/>
              <a:gd name="connsiteX2" fmla="*/ 12728 w 1398594"/>
              <a:gd name="connsiteY2" fmla="*/ 1656712 h 1665598"/>
              <a:gd name="connsiteX3" fmla="*/ 612852 w 1398594"/>
              <a:gd name="connsiteY3" fmla="*/ 1202804 h 1665598"/>
              <a:gd name="connsiteX4" fmla="*/ 1394793 w 1398594"/>
              <a:gd name="connsiteY4" fmla="*/ 297532 h 1665598"/>
              <a:gd name="connsiteX5" fmla="*/ 1394793 w 1398594"/>
              <a:gd name="connsiteY5" fmla="*/ 12728 h 16655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98594" h="1665598">
                <a:moveTo>
                  <a:pt x="1206619" y="12728"/>
                </a:moveTo>
                <a:lnTo>
                  <a:pt x="333133" y="1010815"/>
                </a:lnTo>
                <a:lnTo>
                  <a:pt x="12728" y="1656712"/>
                </a:lnTo>
                <a:lnTo>
                  <a:pt x="612852" y="1202804"/>
                </a:lnTo>
                <a:lnTo>
                  <a:pt x="1394793" y="297532"/>
                </a:lnTo>
                <a:lnTo>
                  <a:pt x="1394793" y="12728"/>
                </a:lnTo>
                <a:close/>
              </a:path>
            </a:pathLst>
          </a:custGeom>
          <a:gradFill>
            <a:gsLst>
              <a:gs pos="0">
                <a:schemeClr val="accent5">
                  <a:alpha val="5000"/>
                </a:schemeClr>
              </a:gs>
              <a:gs pos="100000">
                <a:schemeClr val="bg2">
                  <a:alpha val="20000"/>
                </a:schemeClr>
              </a:gs>
            </a:gsLst>
            <a:lin ang="3180000" scaled="0"/>
          </a:gradFill>
          <a:ln w="12713" cap="flat">
            <a:noFill/>
            <a:prstDash val="solid"/>
            <a:miter/>
          </a:ln>
        </p:spPr>
        <p:txBody>
          <a:bodyPr rtlCol="0" anchor="ctr"/>
          <a:lstStyle/>
          <a:p>
            <a:endParaRPr lang="en-US" noProof="0" dirty="0"/>
          </a:p>
        </p:txBody>
      </p:sp>
      <p:sp>
        <p:nvSpPr>
          <p:cNvPr id="18" name="Freeform: Shape 17">
            <a:extLst>
              <a:ext uri="{FF2B5EF4-FFF2-40B4-BE49-F238E27FC236}">
                <a16:creationId xmlns:a16="http://schemas.microsoft.com/office/drawing/2014/main" id="{A8325BE9-BD79-4F37-99D7-6CE4487E9256}"/>
              </a:ext>
            </a:extLst>
          </p:cNvPr>
          <p:cNvSpPr/>
          <p:nvPr/>
        </p:nvSpPr>
        <p:spPr>
          <a:xfrm>
            <a:off x="10686456" y="-12728"/>
            <a:ext cx="1513025" cy="1983461"/>
          </a:xfrm>
          <a:custGeom>
            <a:avLst/>
            <a:gdLst>
              <a:gd name="connsiteX0" fmla="*/ 1505410 w 1513024"/>
              <a:gd name="connsiteY0" fmla="*/ 12728 h 1983460"/>
              <a:gd name="connsiteX1" fmla="*/ 1504139 w 1513024"/>
              <a:gd name="connsiteY1" fmla="*/ 12728 h 1983460"/>
              <a:gd name="connsiteX2" fmla="*/ 12728 w 1513024"/>
              <a:gd name="connsiteY2" fmla="*/ 1699941 h 1983460"/>
              <a:gd name="connsiteX3" fmla="*/ 321691 w 1513024"/>
              <a:gd name="connsiteY3" fmla="*/ 1972031 h 1983460"/>
              <a:gd name="connsiteX4" fmla="*/ 1505410 w 1513024"/>
              <a:gd name="connsiteY4" fmla="*/ 633195 h 1983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3024" h="1983460">
                <a:moveTo>
                  <a:pt x="1505410" y="12728"/>
                </a:moveTo>
                <a:lnTo>
                  <a:pt x="1504139" y="12728"/>
                </a:lnTo>
                <a:lnTo>
                  <a:pt x="12728" y="1699941"/>
                </a:lnTo>
                <a:lnTo>
                  <a:pt x="321691" y="1972031"/>
                </a:lnTo>
                <a:lnTo>
                  <a:pt x="1505410" y="633195"/>
                </a:lnTo>
                <a:close/>
              </a:path>
            </a:pathLst>
          </a:custGeom>
          <a:blipFill>
            <a:blip r:embed="rId3"/>
            <a:srcRect/>
            <a:stretch>
              <a:fillRect l="10185" t="-69719" r="-101663" b="6375"/>
            </a:stretch>
          </a:blipFill>
          <a:ln w="12713" cap="flat">
            <a:noFill/>
            <a:prstDash val="solid"/>
            <a:miter/>
          </a:ln>
        </p:spPr>
        <p:txBody>
          <a:bodyPr rtlCol="0" anchor="ctr"/>
          <a:lstStyle/>
          <a:p>
            <a:endParaRPr lang="en-US" noProof="0" dirty="0"/>
          </a:p>
        </p:txBody>
      </p:sp>
    </p:spTree>
    <p:extLst>
      <p:ext uri="{BB962C8B-B14F-4D97-AF65-F5344CB8AC3E}">
        <p14:creationId xmlns:p14="http://schemas.microsoft.com/office/powerpoint/2010/main" val="430885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98AC49-1D2F-45D0-9AD1-1EAEC22289F9}" type="datetimeFigureOut">
              <a:rPr lang="en-US" smtClean="0"/>
              <a:t>1/25/2021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46A3ED0-4FE8-4F7B-8FE9-5FAA26AE8554}" type="slidenum">
              <a:rPr lang="en-US" smtClean="0"/>
              <a:t>‹#›</a:t>
            </a:fld>
            <a:endParaRPr lang="en-US" dirty="0"/>
          </a:p>
        </p:txBody>
      </p:sp>
    </p:spTree>
    <p:extLst>
      <p:ext uri="{BB962C8B-B14F-4D97-AF65-F5344CB8AC3E}">
        <p14:creationId xmlns:p14="http://schemas.microsoft.com/office/powerpoint/2010/main" val="282476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98AC49-1D2F-45D0-9AD1-1EAEC22289F9}" type="datetimeFigureOut">
              <a:rPr lang="en-US" smtClean="0"/>
              <a:t>1/25/2021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46A3ED0-4FE8-4F7B-8FE9-5FAA26AE8554}" type="slidenum">
              <a:rPr lang="en-US" smtClean="0"/>
              <a:t>‹#›</a:t>
            </a:fld>
            <a:endParaRPr lang="en-US" dirty="0"/>
          </a:p>
        </p:txBody>
      </p:sp>
    </p:spTree>
    <p:extLst>
      <p:ext uri="{BB962C8B-B14F-4D97-AF65-F5344CB8AC3E}">
        <p14:creationId xmlns:p14="http://schemas.microsoft.com/office/powerpoint/2010/main" val="1248937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98AC49-1D2F-45D0-9AD1-1EAEC22289F9}" type="datetimeFigureOut">
              <a:rPr lang="en-US" smtClean="0"/>
              <a:t>1/25/2021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46A3ED0-4FE8-4F7B-8FE9-5FAA26AE8554}" type="slidenum">
              <a:rPr lang="en-US" smtClean="0"/>
              <a:t>‹#›</a:t>
            </a:fld>
            <a:endParaRPr lang="en-US" dirty="0"/>
          </a:p>
        </p:txBody>
      </p:sp>
    </p:spTree>
    <p:extLst>
      <p:ext uri="{BB962C8B-B14F-4D97-AF65-F5344CB8AC3E}">
        <p14:creationId xmlns:p14="http://schemas.microsoft.com/office/powerpoint/2010/main" val="504715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98AC49-1D2F-45D0-9AD1-1EAEC22289F9}" type="datetimeFigureOut">
              <a:rPr lang="en-US" smtClean="0"/>
              <a:t>1/25/2021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46A3ED0-4FE8-4F7B-8FE9-5FAA26AE8554}" type="slidenum">
              <a:rPr lang="en-US" smtClean="0"/>
              <a:t>‹#›</a:t>
            </a:fld>
            <a:endParaRPr lang="en-US" dirty="0"/>
          </a:p>
        </p:txBody>
      </p:sp>
    </p:spTree>
    <p:extLst>
      <p:ext uri="{BB962C8B-B14F-4D97-AF65-F5344CB8AC3E}">
        <p14:creationId xmlns:p14="http://schemas.microsoft.com/office/powerpoint/2010/main" val="709877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B98AC49-1D2F-45D0-9AD1-1EAEC22289F9}" type="datetimeFigureOut">
              <a:rPr lang="en-US" smtClean="0"/>
              <a:t>1/25/2021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46A3ED0-4FE8-4F7B-8FE9-5FAA26AE8554}" type="slidenum">
              <a:rPr lang="en-US" smtClean="0"/>
              <a:t>‹#›</a:t>
            </a:fld>
            <a:endParaRPr lang="en-US" dirty="0"/>
          </a:p>
        </p:txBody>
      </p:sp>
    </p:spTree>
    <p:extLst>
      <p:ext uri="{BB962C8B-B14F-4D97-AF65-F5344CB8AC3E}">
        <p14:creationId xmlns:p14="http://schemas.microsoft.com/office/powerpoint/2010/main" val="746792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B98AC49-1D2F-45D0-9AD1-1EAEC22289F9}" type="datetimeFigureOut">
              <a:rPr lang="en-US" smtClean="0"/>
              <a:t>1/25/2021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46A3ED0-4FE8-4F7B-8FE9-5FAA26AE8554}" type="slidenum">
              <a:rPr lang="en-US" smtClean="0"/>
              <a:t>‹#›</a:t>
            </a:fld>
            <a:endParaRPr lang="en-US" dirty="0"/>
          </a:p>
        </p:txBody>
      </p:sp>
    </p:spTree>
    <p:extLst>
      <p:ext uri="{BB962C8B-B14F-4D97-AF65-F5344CB8AC3E}">
        <p14:creationId xmlns:p14="http://schemas.microsoft.com/office/powerpoint/2010/main" val="1038794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98AC49-1D2F-45D0-9AD1-1EAEC22289F9}" type="datetimeFigureOut">
              <a:rPr lang="en-US" smtClean="0"/>
              <a:t>1/25/2021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6A3ED0-4FE8-4F7B-8FE9-5FAA26AE8554}" type="slidenum">
              <a:rPr lang="en-US" smtClean="0"/>
              <a:t>‹#›</a:t>
            </a:fld>
            <a:endParaRPr lang="en-US" dirty="0"/>
          </a:p>
        </p:txBody>
      </p:sp>
    </p:spTree>
    <p:extLst>
      <p:ext uri="{BB962C8B-B14F-4D97-AF65-F5344CB8AC3E}">
        <p14:creationId xmlns:p14="http://schemas.microsoft.com/office/powerpoint/2010/main" val="5353369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6487B0-7C3C-4749-A2B6-DB540BDFBDD3}" type="datetime3">
              <a:rPr lang="en-US" smtClean="0"/>
              <a:t>25 January 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F8585A-9C13-4586-A4AB-6DF698F2DFD9}" type="slidenum">
              <a:rPr lang="en-US" smtClean="0"/>
              <a:t>‹#›</a:t>
            </a:fld>
            <a:endParaRPr lang="en-US" dirty="0"/>
          </a:p>
        </p:txBody>
      </p:sp>
    </p:spTree>
    <p:extLst>
      <p:ext uri="{BB962C8B-B14F-4D97-AF65-F5344CB8AC3E}">
        <p14:creationId xmlns:p14="http://schemas.microsoft.com/office/powerpoint/2010/main" val="16973503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AC4949-77A1-40BB-B52A-9D549E788AAB}" type="datetime3">
              <a:rPr lang="en-US" smtClean="0"/>
              <a:t>25 January 2021</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F9F505-338F-4A63-8E60-F3E66EC2060F}" type="slidenum">
              <a:rPr lang="en-GB" smtClean="0"/>
              <a:t>‹#›</a:t>
            </a:fld>
            <a:endParaRPr lang="en-GB" dirty="0"/>
          </a:p>
        </p:txBody>
      </p:sp>
    </p:spTree>
    <p:extLst>
      <p:ext uri="{BB962C8B-B14F-4D97-AF65-F5344CB8AC3E}">
        <p14:creationId xmlns:p14="http://schemas.microsoft.com/office/powerpoint/2010/main" val="888351466"/>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3" Type="http://schemas.openxmlformats.org/officeDocument/2006/relationships/hyperlink" Target="https://youtu.be/0okfD0iI0OU"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6.xml"/></Relationships>
</file>

<file path=ppt/slides/_rels/slide4.xml.rels><?xml version="1.0" encoding="UTF-8" standalone="yes"?>
<Relationships xmlns="http://schemas.openxmlformats.org/package/2006/relationships"><Relationship Id="rId3" Type="http://schemas.openxmlformats.org/officeDocument/2006/relationships/hyperlink" Target="https://youtu.be/oFY_YlLBNX8" TargetMode="External"/><Relationship Id="rId2" Type="http://schemas.openxmlformats.org/officeDocument/2006/relationships/notesSlide" Target="../notesSlides/notesSlide2.xml"/><Relationship Id="rId1" Type="http://schemas.openxmlformats.org/officeDocument/2006/relationships/slideLayout" Target="../slideLayouts/slideLayout31.xml"/><Relationship Id="rId5" Type="http://schemas.openxmlformats.org/officeDocument/2006/relationships/hyperlink" Target="https://youtu.be/ttVvt87gPZ8" TargetMode="External"/><Relationship Id="rId4" Type="http://schemas.openxmlformats.org/officeDocument/2006/relationships/hyperlink" Target="https://youtu.be/SXpPLHHq5fQ"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youtu.be/XJzIyQm2CR4" TargetMode="External"/><Relationship Id="rId2" Type="http://schemas.openxmlformats.org/officeDocument/2006/relationships/notesSlide" Target="../notesSlides/notesSlide3.xml"/><Relationship Id="rId1" Type="http://schemas.openxmlformats.org/officeDocument/2006/relationships/slideLayout" Target="../slideLayouts/slideLayout31.xml"/><Relationship Id="rId6" Type="http://schemas.openxmlformats.org/officeDocument/2006/relationships/hyperlink" Target="https://www.youtube.com/watch?v=yu71QilbI_w" TargetMode="External"/><Relationship Id="rId5" Type="http://schemas.openxmlformats.org/officeDocument/2006/relationships/hyperlink" Target="https://youtu.be/grqvXiPx3-U" TargetMode="External"/><Relationship Id="rId4" Type="http://schemas.openxmlformats.org/officeDocument/2006/relationships/hyperlink" Target="https://youtu.be/XBPeGWZfEy4"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8.jpg"/><Relationship Id="rId7" Type="http://schemas.openxmlformats.org/officeDocument/2006/relationships/image" Target="../media/image12.jpg"/><Relationship Id="rId2" Type="http://schemas.openxmlformats.org/officeDocument/2006/relationships/image" Target="../media/image7.jpg"/><Relationship Id="rId1" Type="http://schemas.openxmlformats.org/officeDocument/2006/relationships/slideLayout" Target="../slideLayouts/slideLayout37.xml"/><Relationship Id="rId6" Type="http://schemas.openxmlformats.org/officeDocument/2006/relationships/image" Target="../media/image11.jpg"/><Relationship Id="rId5" Type="http://schemas.openxmlformats.org/officeDocument/2006/relationships/image" Target="../media/image10.png"/><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g"/><Relationship Id="rId1" Type="http://schemas.openxmlformats.org/officeDocument/2006/relationships/slideLayout" Target="../slideLayouts/slideLayout37.xml"/><Relationship Id="rId4" Type="http://schemas.openxmlformats.org/officeDocument/2006/relationships/image" Target="../media/image8.jpg"/></Relationships>
</file>

<file path=ppt/slides/_rels/slide8.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image" Target="../media/image12.jpg"/><Relationship Id="rId1" Type="http://schemas.openxmlformats.org/officeDocument/2006/relationships/slideLayout" Target="../slideLayouts/slideLayout37.xml"/></Relationships>
</file>

<file path=ppt/slides/_rels/slide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jpeg"/><Relationship Id="rId1" Type="http://schemas.openxmlformats.org/officeDocument/2006/relationships/slideLayout" Target="../slideLayouts/slideLayout3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Placeholder 8" descr="Kids on Desk Looking at Notebook">
            <a:extLst>
              <a:ext uri="{FF2B5EF4-FFF2-40B4-BE49-F238E27FC236}">
                <a16:creationId xmlns:a16="http://schemas.microsoft.com/office/drawing/2014/main" id="{F1EACC03-9DC7-4C77-9BAE-11CBF767B58D}"/>
              </a:ext>
            </a:extLst>
          </p:cNvPr>
          <p:cNvPicPr>
            <a:picLocks noGrp="1" noChangeAspect="1"/>
          </p:cNvPicPr>
          <p:nvPr>
            <p:ph type="pic" sz="quarter" idx="15"/>
          </p:nvPr>
        </p:nvPicPr>
        <p:blipFill rotWithShape="1">
          <a:blip r:embed="rId2">
            <a:extLst>
              <a:ext uri="{28A0092B-C50C-407E-A947-70E740481C1C}">
                <a14:useLocalDpi xmlns:a14="http://schemas.microsoft.com/office/drawing/2010/main" val="0"/>
              </a:ext>
            </a:extLst>
          </a:blip>
          <a:srcRect/>
          <a:stretch/>
        </p:blipFill>
        <p:spPr/>
      </p:pic>
      <p:sp>
        <p:nvSpPr>
          <p:cNvPr id="2" name="Title 1">
            <a:extLst>
              <a:ext uri="{FF2B5EF4-FFF2-40B4-BE49-F238E27FC236}">
                <a16:creationId xmlns:a16="http://schemas.microsoft.com/office/drawing/2014/main" id="{2FF535A0-9A52-40AD-972C-D0F96C905295}"/>
              </a:ext>
            </a:extLst>
          </p:cNvPr>
          <p:cNvSpPr>
            <a:spLocks noGrp="1"/>
          </p:cNvSpPr>
          <p:nvPr>
            <p:ph type="ctrTitle"/>
          </p:nvPr>
        </p:nvSpPr>
        <p:spPr>
          <a:xfrm rot="840000">
            <a:off x="7059213" y="2807279"/>
            <a:ext cx="4914981" cy="1627198"/>
          </a:xfrm>
        </p:spPr>
        <p:txBody>
          <a:bodyPr>
            <a:normAutofit/>
          </a:bodyPr>
          <a:lstStyle/>
          <a:p>
            <a:pPr algn="r" rtl="1" fontAlgn="ctr"/>
            <a:r>
              <a:rPr lang="ar-AE" sz="2800" b="1" dirty="0" smtClean="0">
                <a:solidFill>
                  <a:schemeClr val="tx1"/>
                </a:solidFill>
                <a:latin typeface="Arial" panose="020B0604020202020204" pitchFamily="34" charset="0"/>
              </a:rPr>
              <a:t>إستعمال الادوات الكهربائية (مايكرويف –حماصة الخبز-غلاية الماي)بطريقة صحيحة وآمنة.</a:t>
            </a:r>
            <a:endParaRPr lang="ar-AE" sz="2800" b="1" dirty="0">
              <a:solidFill>
                <a:schemeClr val="tx1"/>
              </a:solidFill>
              <a:latin typeface="Arial" panose="020B0604020202020204" pitchFamily="34" charset="0"/>
            </a:endParaRPr>
          </a:p>
        </p:txBody>
      </p:sp>
      <p:sp>
        <p:nvSpPr>
          <p:cNvPr id="6" name="Title 1">
            <a:extLst>
              <a:ext uri="{FF2B5EF4-FFF2-40B4-BE49-F238E27FC236}">
                <a16:creationId xmlns:a16="http://schemas.microsoft.com/office/drawing/2014/main" id="{2FF535A0-9A52-40AD-972C-D0F96C905295}"/>
              </a:ext>
            </a:extLst>
          </p:cNvPr>
          <p:cNvSpPr txBox="1">
            <a:spLocks/>
          </p:cNvSpPr>
          <p:nvPr/>
        </p:nvSpPr>
        <p:spPr>
          <a:xfrm rot="663969">
            <a:off x="7592154" y="4866492"/>
            <a:ext cx="4799595" cy="1328566"/>
          </a:xfrm>
          <a:prstGeom prst="rect">
            <a:avLst/>
          </a:prstGeom>
        </p:spPr>
        <p:txBody>
          <a:bodyPr vert="horz" lIns="91440" tIns="45720" rIns="91440" bIns="45720" rtlCol="0" anchor="ctr" anchorCtr="0">
            <a:normAutofit/>
          </a:bodyPr>
          <a:lstStyle>
            <a:lvl1pPr algn="l" defTabSz="914400" rtl="0" eaLnBrk="1" latinLnBrk="0" hangingPunct="1">
              <a:lnSpc>
                <a:spcPct val="90000"/>
              </a:lnSpc>
              <a:spcBef>
                <a:spcPct val="0"/>
              </a:spcBef>
              <a:buNone/>
              <a:defRPr sz="5500" kern="1200">
                <a:solidFill>
                  <a:schemeClr val="bg1"/>
                </a:solidFill>
                <a:latin typeface="+mj-lt"/>
                <a:ea typeface="+mj-ea"/>
                <a:cs typeface="+mj-cs"/>
              </a:defRPr>
            </a:lvl1pPr>
          </a:lstStyle>
          <a:p>
            <a:pPr algn="ctr" rtl="1"/>
            <a:r>
              <a:rPr lang="ar-SA" sz="2200" dirty="0" smtClean="0">
                <a:latin typeface="Sakkal Majalla" panose="02000000000000000000" pitchFamily="2" charset="-78"/>
                <a:cs typeface="Sakkal Majalla" panose="02000000000000000000" pitchFamily="2" charset="-78"/>
              </a:rPr>
              <a:t>مقدم الهدف:</a:t>
            </a:r>
            <a:br>
              <a:rPr lang="ar-SA" sz="2200" dirty="0" smtClean="0">
                <a:latin typeface="Sakkal Majalla" panose="02000000000000000000" pitchFamily="2" charset="-78"/>
                <a:cs typeface="Sakkal Majalla" panose="02000000000000000000" pitchFamily="2" charset="-78"/>
              </a:rPr>
            </a:br>
            <a:r>
              <a:rPr lang="ar-AE" sz="2000" b="1" dirty="0" smtClean="0">
                <a:latin typeface="Sakkal Majalla" panose="02000000000000000000" pitchFamily="2" charset="-78"/>
                <a:cs typeface="Sakkal Majalla" panose="02000000000000000000" pitchFamily="2" charset="-78"/>
              </a:rPr>
              <a:t>أ-فاطمة كمال </a:t>
            </a:r>
            <a:endParaRPr lang="ar-AE" sz="2000" dirty="0">
              <a:latin typeface="Sakkal Majalla" panose="02000000000000000000" pitchFamily="2" charset="-78"/>
              <a:cs typeface="Sakkal Majalla" panose="02000000000000000000" pitchFamily="2" charset="-78"/>
            </a:endParaRPr>
          </a:p>
        </p:txBody>
      </p:sp>
      <p:pic>
        <p:nvPicPr>
          <p:cNvPr id="8" name="Picture 7"/>
          <p:cNvPicPr>
            <a:picLocks noChangeAspect="1"/>
          </p:cNvPicPr>
          <p:nvPr/>
        </p:nvPicPr>
        <p:blipFill>
          <a:blip r:embed="rId3"/>
          <a:stretch>
            <a:fillRect/>
          </a:stretch>
        </p:blipFill>
        <p:spPr>
          <a:xfrm>
            <a:off x="9616180" y="292122"/>
            <a:ext cx="1322947" cy="1213209"/>
          </a:xfrm>
          <a:prstGeom prst="rect">
            <a:avLst/>
          </a:prstGeom>
        </p:spPr>
      </p:pic>
    </p:spTree>
    <p:extLst>
      <p:ext uri="{BB962C8B-B14F-4D97-AF65-F5344CB8AC3E}">
        <p14:creationId xmlns:p14="http://schemas.microsoft.com/office/powerpoint/2010/main" val="23945628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657616229"/>
              </p:ext>
            </p:extLst>
          </p:nvPr>
        </p:nvGraphicFramePr>
        <p:xfrm>
          <a:off x="154004" y="224444"/>
          <a:ext cx="11906451" cy="6695054"/>
        </p:xfrm>
        <a:graphic>
          <a:graphicData uri="http://schemas.openxmlformats.org/drawingml/2006/table">
            <a:tbl>
              <a:tblPr firstRow="1" bandRow="1">
                <a:tableStyleId>{5940675A-B579-460E-94D1-54222C63F5DA}</a:tableStyleId>
              </a:tblPr>
              <a:tblGrid>
                <a:gridCol w="4298430">
                  <a:extLst>
                    <a:ext uri="{9D8B030D-6E8A-4147-A177-3AD203B41FA5}">
                      <a16:colId xmlns:a16="http://schemas.microsoft.com/office/drawing/2014/main" val="20000"/>
                    </a:ext>
                  </a:extLst>
                </a:gridCol>
                <a:gridCol w="3413704">
                  <a:extLst>
                    <a:ext uri="{9D8B030D-6E8A-4147-A177-3AD203B41FA5}">
                      <a16:colId xmlns:a16="http://schemas.microsoft.com/office/drawing/2014/main" val="2032493190"/>
                    </a:ext>
                  </a:extLst>
                </a:gridCol>
                <a:gridCol w="2918797">
                  <a:extLst>
                    <a:ext uri="{9D8B030D-6E8A-4147-A177-3AD203B41FA5}">
                      <a16:colId xmlns:a16="http://schemas.microsoft.com/office/drawing/2014/main" val="4078435238"/>
                    </a:ext>
                  </a:extLst>
                </a:gridCol>
                <a:gridCol w="1275520">
                  <a:extLst>
                    <a:ext uri="{9D8B030D-6E8A-4147-A177-3AD203B41FA5}">
                      <a16:colId xmlns:a16="http://schemas.microsoft.com/office/drawing/2014/main" val="20001"/>
                    </a:ext>
                  </a:extLst>
                </a:gridCol>
              </a:tblGrid>
              <a:tr h="462492">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kern="1200" dirty="0" smtClean="0">
                          <a:solidFill>
                            <a:schemeClr val="tx1"/>
                          </a:solidFill>
                          <a:latin typeface="Arial" panose="020B0604020202020204" pitchFamily="34" charset="0"/>
                          <a:ea typeface="+mn-ea"/>
                          <a:cs typeface="Arial" panose="020B0604020202020204" pitchFamily="34" charset="0"/>
                        </a:rPr>
                        <a:t>المراجعة: </a:t>
                      </a:r>
                      <a:r>
                        <a:rPr lang="ar-AE" sz="1200" b="1" kern="1200" dirty="0" smtClean="0">
                          <a:solidFill>
                            <a:schemeClr val="tx1"/>
                          </a:solidFill>
                          <a:latin typeface="Arial" panose="020B0604020202020204" pitchFamily="34" charset="0"/>
                          <a:ea typeface="+mn-ea"/>
                          <a:cs typeface="+mn-cs"/>
                        </a:rPr>
                        <a:t>أ. جمعة </a:t>
                      </a:r>
                      <a:r>
                        <a:rPr lang="ar-AE" sz="1200" b="1" kern="1200" dirty="0" smtClean="0">
                          <a:solidFill>
                            <a:schemeClr val="tx1"/>
                          </a:solidFill>
                          <a:latin typeface="Arial" panose="020B0604020202020204" pitchFamily="34" charset="0"/>
                          <a:ea typeface="+mn-ea"/>
                          <a:cs typeface="+mn-cs"/>
                        </a:rPr>
                        <a:t>شعيب</a:t>
                      </a:r>
                      <a:endParaRPr lang="en-US" sz="1200" b="1" kern="1200" dirty="0">
                        <a:solidFill>
                          <a:schemeClr val="tx1"/>
                        </a:solidFill>
                        <a:latin typeface="Arial" panose="020B0604020202020204" pitchFamily="34" charset="0"/>
                        <a:ea typeface="+mn-ea"/>
                        <a:cs typeface="Arial" panose="020B0604020202020204" pitchFamily="34" charset="0"/>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kern="1200" dirty="0">
                          <a:solidFill>
                            <a:schemeClr val="tx1"/>
                          </a:solidFill>
                          <a:latin typeface="Arial" panose="020B0604020202020204" pitchFamily="34" charset="0"/>
                          <a:ea typeface="+mn-ea"/>
                          <a:cs typeface="Arial" panose="020B0604020202020204" pitchFamily="34" charset="0"/>
                        </a:rPr>
                        <a:t>الإعداد </a:t>
                      </a:r>
                      <a:r>
                        <a:rPr lang="ar-AE" sz="1200" b="1" kern="1200" dirty="0" smtClean="0">
                          <a:solidFill>
                            <a:schemeClr val="tx1"/>
                          </a:solidFill>
                          <a:latin typeface="Arial" panose="020B0604020202020204" pitchFamily="34" charset="0"/>
                          <a:ea typeface="+mn-ea"/>
                          <a:cs typeface="Arial" panose="020B0604020202020204" pitchFamily="34" charset="0"/>
                        </a:rPr>
                        <a:t>:أ-فاطمة كمال </a:t>
                      </a:r>
                      <a:endParaRPr lang="en-US" sz="1200" b="1" kern="1200" dirty="0">
                        <a:solidFill>
                          <a:schemeClr val="tx1"/>
                        </a:solidFill>
                        <a:latin typeface="Arial" panose="020B0604020202020204" pitchFamily="34" charset="0"/>
                        <a:ea typeface="+mn-ea"/>
                        <a:cs typeface="Arial" panose="020B0604020202020204" pitchFamily="34" charset="0"/>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1" fontAlgn="ctr"/>
                      <a:r>
                        <a:rPr lang="ar-AE" sz="1200" b="1" kern="1200" dirty="0" smtClean="0">
                          <a:solidFill>
                            <a:schemeClr val="tx1"/>
                          </a:solidFill>
                          <a:latin typeface="Arial" panose="020B0604020202020204" pitchFamily="34" charset="0"/>
                          <a:ea typeface="+mn-ea"/>
                          <a:cs typeface="+mn-cs"/>
                        </a:rPr>
                        <a:t>إستعمال الأدوات</a:t>
                      </a:r>
                      <a:r>
                        <a:rPr lang="ar-AE" sz="1200" b="1" kern="1200" baseline="0" dirty="0" smtClean="0">
                          <a:solidFill>
                            <a:schemeClr val="tx1"/>
                          </a:solidFill>
                          <a:latin typeface="Arial" panose="020B0604020202020204" pitchFamily="34" charset="0"/>
                          <a:ea typeface="+mn-ea"/>
                          <a:cs typeface="+mn-cs"/>
                        </a:rPr>
                        <a:t> الكهربائية (مايكرويف –حماصة الخبز-غلاية )بطريقة صحيحة وآمنة . </a:t>
                      </a:r>
                      <a:endParaRPr lang="ar-AE" sz="1200" b="1" kern="1200" dirty="0" smtClean="0">
                        <a:solidFill>
                          <a:schemeClr val="tx1"/>
                        </a:solidFill>
                        <a:latin typeface="Arial" panose="020B0604020202020204" pitchFamily="34" charset="0"/>
                        <a:ea typeface="+mn-ea"/>
                        <a:cs typeface="+mn-cs"/>
                      </a:endParaRPr>
                    </a:p>
                    <a:p>
                      <a:pPr algn="r" rtl="1" fontAlgn="ctr"/>
                      <a:r>
                        <a:rPr lang="ar-AE" sz="1200" b="1" kern="1200" dirty="0" smtClean="0">
                          <a:solidFill>
                            <a:srgbClr val="FF0000"/>
                          </a:solidFill>
                          <a:latin typeface="Arial" panose="020B0604020202020204" pitchFamily="34" charset="0"/>
                          <a:ea typeface="+mn-ea"/>
                          <a:cs typeface="Arial" panose="020B0604020202020204" pitchFamily="34" charset="0"/>
                        </a:rPr>
                        <a:t>رقم </a:t>
                      </a:r>
                      <a:r>
                        <a:rPr lang="ar-AE" sz="1200" b="1" kern="1200" dirty="0">
                          <a:solidFill>
                            <a:srgbClr val="FF0000"/>
                          </a:solidFill>
                          <a:latin typeface="Arial" panose="020B0604020202020204" pitchFamily="34" charset="0"/>
                          <a:ea typeface="+mn-ea"/>
                          <a:cs typeface="Arial" panose="020B0604020202020204" pitchFamily="34" charset="0"/>
                        </a:rPr>
                        <a:t>الهدف </a:t>
                      </a:r>
                      <a:r>
                        <a:rPr lang="ar-AE" sz="1200" b="1" kern="1200" dirty="0" smtClean="0">
                          <a:solidFill>
                            <a:srgbClr val="FF0000"/>
                          </a:solidFill>
                          <a:latin typeface="Arial" panose="020B0604020202020204" pitchFamily="34" charset="0"/>
                          <a:ea typeface="+mn-ea"/>
                          <a:cs typeface="+mn-cs"/>
                        </a:rPr>
                        <a:t>:(2101)  </a:t>
                      </a:r>
                      <a:endParaRPr lang="ar-AE" sz="1200" b="1" kern="1200" dirty="0">
                        <a:solidFill>
                          <a:srgbClr val="FF0000"/>
                        </a:solidFill>
                        <a:latin typeface="Arial" panose="020B0604020202020204" pitchFamily="34" charset="0"/>
                        <a:ea typeface="+mn-ea"/>
                        <a:cs typeface="Arial" panose="020B0604020202020204" pitchFamily="34" charset="0"/>
                      </a:endParaRPr>
                    </a:p>
                    <a:p>
                      <a:pPr algn="r" rtl="1" fontAlgn="ctr"/>
                      <a:endParaRPr lang="ar-AE" sz="1200" b="1" kern="1200" dirty="0">
                        <a:solidFill>
                          <a:schemeClr val="tx1"/>
                        </a:solidFill>
                        <a:latin typeface="Arial" panose="020B0604020202020204" pitchFamily="34" charset="0"/>
                        <a:ea typeface="+mn-ea"/>
                        <a:cs typeface="Arial" panose="020B0604020202020204" pitchFamily="34" charset="0"/>
                      </a:endParaRPr>
                    </a:p>
                  </a:txBody>
                  <a:tcPr marL="9525" marR="9525" marT="9525"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kern="1200" dirty="0">
                          <a:solidFill>
                            <a:schemeClr val="tx1"/>
                          </a:solidFill>
                          <a:latin typeface="Arial" panose="020B0604020202020204" pitchFamily="34" charset="0"/>
                          <a:ea typeface="+mn-ea"/>
                          <a:cs typeface="Arial" panose="020B0604020202020204" pitchFamily="34" charset="0"/>
                        </a:rPr>
                        <a:t>الهدف</a:t>
                      </a:r>
                      <a:endParaRPr lang="en-US" sz="1400" b="1" kern="1200" dirty="0">
                        <a:solidFill>
                          <a:schemeClr val="tx1"/>
                        </a:solidFill>
                        <a:latin typeface="Arial" panose="020B0604020202020204" pitchFamily="34" charset="0"/>
                        <a:ea typeface="+mn-ea"/>
                        <a:cs typeface="Arial" panose="020B0604020202020204" pitchFamily="34" charset="0"/>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85406">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kern="1200" dirty="0">
                          <a:solidFill>
                            <a:schemeClr val="tx1"/>
                          </a:solidFill>
                          <a:latin typeface="Arial" panose="020B0604020202020204" pitchFamily="34" charset="0"/>
                          <a:ea typeface="+mn-ea"/>
                          <a:cs typeface="Arial" panose="020B0604020202020204" pitchFamily="34" charset="0"/>
                        </a:rPr>
                        <a:t>الفئة </a:t>
                      </a:r>
                      <a:r>
                        <a:rPr lang="ar-AE" sz="1200" b="1" kern="1200" dirty="0" smtClean="0">
                          <a:solidFill>
                            <a:schemeClr val="tx1"/>
                          </a:solidFill>
                          <a:latin typeface="Arial" panose="020B0604020202020204" pitchFamily="34" charset="0"/>
                          <a:ea typeface="+mn-ea"/>
                          <a:cs typeface="Arial" panose="020B0604020202020204" pitchFamily="34" charset="0"/>
                        </a:rPr>
                        <a:t>العمرية:11-12سنه</a:t>
                      </a:r>
                      <a:endParaRPr lang="ar-AE" sz="1200" b="1" kern="1200" dirty="0">
                        <a:solidFill>
                          <a:schemeClr val="tx1"/>
                        </a:solidFill>
                        <a:latin typeface="Arial" panose="020B0604020202020204" pitchFamily="34" charset="0"/>
                        <a:ea typeface="+mn-ea"/>
                        <a:cs typeface="Arial" panose="020B0604020202020204" pitchFamily="34" charset="0"/>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kern="1200" dirty="0">
                          <a:solidFill>
                            <a:schemeClr val="tx1"/>
                          </a:solidFill>
                          <a:latin typeface="Arial" panose="020B0604020202020204" pitchFamily="34" charset="0"/>
                          <a:ea typeface="+mn-ea"/>
                          <a:cs typeface="Arial" panose="020B0604020202020204" pitchFamily="34" charset="0"/>
                        </a:rPr>
                        <a:t>مستوى الشدة: </a:t>
                      </a:r>
                      <a:r>
                        <a:rPr lang="ar-AE" sz="1200" b="1" kern="1200" dirty="0" smtClean="0">
                          <a:solidFill>
                            <a:schemeClr val="tx1"/>
                          </a:solidFill>
                          <a:latin typeface="Arial" panose="020B0604020202020204" pitchFamily="34" charset="0"/>
                          <a:ea typeface="+mn-ea"/>
                          <a:cs typeface="Arial" panose="020B0604020202020204" pitchFamily="34" charset="0"/>
                        </a:rPr>
                        <a:t>بسيطة</a:t>
                      </a:r>
                      <a:endParaRPr lang="ar-AE" sz="1200" b="1" kern="1200" dirty="0">
                        <a:solidFill>
                          <a:schemeClr val="tx1"/>
                        </a:solidFill>
                        <a:latin typeface="Arial" panose="020B0604020202020204" pitchFamily="34" charset="0"/>
                        <a:ea typeface="+mn-ea"/>
                        <a:cs typeface="Arial" panose="020B0604020202020204" pitchFamily="34" charset="0"/>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kern="1200" dirty="0">
                          <a:solidFill>
                            <a:schemeClr val="tx1"/>
                          </a:solidFill>
                          <a:latin typeface="Arial" panose="020B0604020202020204" pitchFamily="34" charset="0"/>
                          <a:ea typeface="+mn-ea"/>
                          <a:cs typeface="Arial" panose="020B0604020202020204" pitchFamily="34" charset="0"/>
                        </a:rPr>
                        <a:t>فئة الإعاقة : الإعاقة الذهنية</a:t>
                      </a:r>
                      <a:r>
                        <a:rPr lang="en-US" sz="1200" b="1" kern="1200" dirty="0">
                          <a:solidFill>
                            <a:schemeClr val="tx1"/>
                          </a:solidFill>
                          <a:latin typeface="Arial" panose="020B0604020202020204" pitchFamily="34" charset="0"/>
                          <a:ea typeface="+mn-ea"/>
                          <a:cs typeface="Arial" panose="020B0604020202020204" pitchFamily="34" charset="0"/>
                        </a:rPr>
                        <a:t>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kern="1200" dirty="0">
                          <a:solidFill>
                            <a:schemeClr val="tx1"/>
                          </a:solidFill>
                          <a:latin typeface="Arial" panose="020B0604020202020204" pitchFamily="34" charset="0"/>
                          <a:ea typeface="+mn-ea"/>
                          <a:cs typeface="Arial" panose="020B0604020202020204" pitchFamily="34" charset="0"/>
                        </a:rPr>
                        <a:t>بيانات الهدف</a:t>
                      </a:r>
                      <a:endParaRPr lang="en-US" sz="1400" b="1" kern="1200" dirty="0">
                        <a:solidFill>
                          <a:schemeClr val="tx1"/>
                        </a:solidFill>
                        <a:latin typeface="Arial" panose="020B0604020202020204" pitchFamily="34" charset="0"/>
                        <a:ea typeface="+mn-ea"/>
                        <a:cs typeface="Arial" panose="020B0604020202020204" pitchFamily="34" charset="0"/>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12628275"/>
                  </a:ext>
                </a:extLst>
              </a:tr>
              <a:tr h="5568603">
                <a:tc gridSpan="3">
                  <a:txBody>
                    <a:bodyPr/>
                    <a:lstStyle/>
                    <a:p>
                      <a:pPr algn="r" rtl="1"/>
                      <a:endParaRPr lang="ar-AE" sz="1400" b="1" kern="1200" dirty="0" smtClean="0">
                        <a:solidFill>
                          <a:srgbClr val="FF0000"/>
                        </a:solidFill>
                        <a:latin typeface="Arial" panose="020B0604020202020204" pitchFamily="34" charset="0"/>
                        <a:ea typeface="+mn-ea"/>
                        <a:cs typeface="Arial" panose="020B0604020202020204" pitchFamily="34" charset="0"/>
                      </a:endParaRPr>
                    </a:p>
                    <a:p>
                      <a:pPr algn="r" rtl="1"/>
                      <a:endParaRPr lang="ar-AE" sz="1400" b="1" kern="1200" dirty="0" smtClean="0">
                        <a:solidFill>
                          <a:srgbClr val="FF0000"/>
                        </a:solidFill>
                        <a:latin typeface="Arial" panose="020B0604020202020204" pitchFamily="34" charset="0"/>
                        <a:ea typeface="+mn-ea"/>
                        <a:cs typeface="Arial" panose="020B0604020202020204" pitchFamily="34" charset="0"/>
                      </a:endParaRPr>
                    </a:p>
                    <a:p>
                      <a:pPr algn="r" rtl="1"/>
                      <a:endParaRPr lang="ar-AE" sz="1200" b="1" kern="1200" dirty="0" smtClean="0">
                        <a:solidFill>
                          <a:srgbClr val="FF0000"/>
                        </a:solidFill>
                        <a:latin typeface="Arial" panose="020B0604020202020204" pitchFamily="34" charset="0"/>
                        <a:ea typeface="+mn-ea"/>
                        <a:cs typeface="+mn-cs"/>
                      </a:endParaRPr>
                    </a:p>
                    <a:p>
                      <a:pPr algn="r" rtl="1"/>
                      <a:r>
                        <a:rPr lang="ar-AE" sz="1200" b="1" kern="1200" dirty="0" smtClean="0">
                          <a:solidFill>
                            <a:srgbClr val="FF0000"/>
                          </a:solidFill>
                          <a:latin typeface="Arial" panose="020B0604020202020204" pitchFamily="34" charset="0"/>
                          <a:ea typeface="+mn-ea"/>
                          <a:cs typeface="+mn-cs"/>
                        </a:rPr>
                        <a:t>درس /</a:t>
                      </a:r>
                      <a:r>
                        <a:rPr lang="ar-AE" sz="1200" b="1" kern="1200" baseline="0" dirty="0" smtClean="0">
                          <a:solidFill>
                            <a:srgbClr val="FF0000"/>
                          </a:solidFill>
                          <a:latin typeface="Arial" panose="020B0604020202020204" pitchFamily="34" charset="0"/>
                          <a:ea typeface="+mn-ea"/>
                          <a:cs typeface="+mn-cs"/>
                        </a:rPr>
                        <a:t> أتعامل بحذر</a:t>
                      </a:r>
                      <a:r>
                        <a:rPr lang="ar-AE" sz="1200" b="1" baseline="0" dirty="0" smtClean="0">
                          <a:latin typeface="Sakkal Majalla" panose="02000000000000000000" pitchFamily="2" charset="-78"/>
                          <a:cs typeface="+mn-cs"/>
                        </a:rPr>
                        <a:t>  </a:t>
                      </a:r>
                    </a:p>
                    <a:p>
                      <a:pPr marL="0" marR="0" indent="0" algn="r" defTabSz="914400" rtl="1" eaLnBrk="1" fontAlgn="auto" latinLnBrk="0" hangingPunct="1">
                        <a:lnSpc>
                          <a:spcPct val="100000"/>
                        </a:lnSpc>
                        <a:spcBef>
                          <a:spcPts val="0"/>
                        </a:spcBef>
                        <a:spcAft>
                          <a:spcPts val="0"/>
                        </a:spcAft>
                        <a:buClrTx/>
                        <a:buSzTx/>
                        <a:buFontTx/>
                        <a:buNone/>
                        <a:tabLst/>
                        <a:defRPr/>
                      </a:pPr>
                      <a:r>
                        <a:rPr lang="ar-AE" sz="1200" b="1" dirty="0" smtClean="0">
                          <a:latin typeface="Sakkal Majalla" panose="02000000000000000000" pitchFamily="2" charset="-78"/>
                          <a:cs typeface="Sakkal Majalla" panose="02000000000000000000" pitchFamily="2" charset="-78"/>
                        </a:rPr>
                        <a:t>دخلت هند الى المطبخ , فوجدت والدتها تحمص الخبز و عندها تساءلت عن كيفية عمل محمصة الخبز فأخبرتها والدتها بانه جهاز يوصل بالكهرباء لتحميص الخبز ,فأرادت هند رؤية طريقة عمله فقامت والدتها بوضع شرائح الخبز في الجهاز ليدق بعدها الجرس دلالة على انه جاهز , فسارعت هند لتخرج الخبز من المحمصة و لكنها لم تلبس القفاز الواقي من الحرارة فحذرتها والدتها قائلة بأنه يجب عليها لبس القفاز لتحمي يديها من حرارة الجهاز و هكذا ادركت هند بانه يجب التعامل بحذر مع الادوات الكهربائيه.</a:t>
                      </a:r>
                      <a:endParaRPr lang="en-US" sz="1200" b="1" dirty="0" smtClean="0">
                        <a:latin typeface="Sakkal Majalla" panose="02000000000000000000" pitchFamily="2" charset="-78"/>
                        <a:cs typeface="Sakkal Majalla" panose="02000000000000000000" pitchFamily="2" charset="-78"/>
                      </a:endParaRPr>
                    </a:p>
                    <a:p>
                      <a:pPr algn="r" rtl="1"/>
                      <a:endParaRPr lang="ar-AE" sz="1200" b="1" baseline="0" dirty="0" smtClean="0">
                        <a:latin typeface="Sakkal Majalla" panose="02000000000000000000" pitchFamily="2" charset="-78"/>
                        <a:cs typeface="Sakkal Majalla" panose="02000000000000000000" pitchFamily="2" charset="-78"/>
                      </a:endParaRPr>
                    </a:p>
                    <a:p>
                      <a:pPr algn="r" rtl="1"/>
                      <a:endParaRPr lang="ar-AE" sz="1200" b="1" baseline="0" dirty="0" smtClean="0">
                        <a:latin typeface="Sakkal Majalla" panose="02000000000000000000" pitchFamily="2" charset="-78"/>
                        <a:cs typeface="+mn-cs"/>
                      </a:endParaRPr>
                    </a:p>
                    <a:p>
                      <a:pPr algn="r" rtl="1"/>
                      <a:endParaRPr lang="ar-AE" sz="1200" b="1" baseline="0" dirty="0" smtClean="0">
                        <a:latin typeface="Sakkal Majalla" panose="02000000000000000000" pitchFamily="2" charset="-78"/>
                        <a:cs typeface="+mn-cs"/>
                      </a:endParaRPr>
                    </a:p>
                    <a:p>
                      <a:pPr algn="r" rtl="1"/>
                      <a:endParaRPr lang="ar-AE" sz="1200" b="1" baseline="0" dirty="0" smtClean="0">
                        <a:latin typeface="Sakkal Majalla" panose="02000000000000000000" pitchFamily="2" charset="-78"/>
                        <a:cs typeface="Sakkal Majalla" panose="02000000000000000000" pitchFamily="2" charset="-78"/>
                      </a:endParaRPr>
                    </a:p>
                    <a:p>
                      <a:pPr algn="r" rtl="1"/>
                      <a:r>
                        <a:rPr lang="ar-AE" sz="1200" b="1" baseline="0" dirty="0" smtClean="0">
                          <a:latin typeface="Sakkal Majalla" panose="02000000000000000000" pitchFamily="2" charset="-78"/>
                          <a:cs typeface="Sakkal Majalla" panose="02000000000000000000" pitchFamily="2" charset="-78"/>
                        </a:rPr>
                        <a:t>  </a:t>
                      </a:r>
                      <a:endParaRPr lang="ar-AE" sz="1200" b="1" baseline="0" dirty="0">
                        <a:latin typeface="Sakkal Majalla" panose="02000000000000000000" pitchFamily="2" charset="-78"/>
                        <a:cs typeface="Sakkal Majalla" panose="02000000000000000000" pitchFamily="2" charset="-78"/>
                      </a:endParaRPr>
                    </a:p>
                    <a:p>
                      <a:pPr algn="r" rtl="1"/>
                      <a:endParaRPr lang="ar-AE" sz="1200" b="1" baseline="0" dirty="0">
                        <a:latin typeface="Sakkal Majalla" panose="02000000000000000000" pitchFamily="2" charset="-78"/>
                        <a:cs typeface="Sakkal Majalla" panose="02000000000000000000" pitchFamily="2" charset="-78"/>
                      </a:endParaRPr>
                    </a:p>
                    <a:p>
                      <a:pPr algn="r" rtl="1"/>
                      <a:r>
                        <a:rPr lang="ar-AE" sz="1400" b="1" u="none" kern="1200" baseline="0" dirty="0">
                          <a:solidFill>
                            <a:srgbClr val="FF0000"/>
                          </a:solidFill>
                          <a:latin typeface="Arial" panose="020B0604020202020204" pitchFamily="34" charset="0"/>
                          <a:ea typeface="+mn-ea"/>
                          <a:cs typeface="Arial" panose="020B0604020202020204" pitchFamily="34" charset="0"/>
                        </a:rPr>
                        <a:t>الأنشطة الصفية:</a:t>
                      </a:r>
                      <a:r>
                        <a:rPr lang="ar-AE" sz="1400" b="1" u="sng" kern="1200" baseline="0" dirty="0">
                          <a:solidFill>
                            <a:srgbClr val="FF0000"/>
                          </a:solidFill>
                          <a:latin typeface="Arial" panose="020B0604020202020204" pitchFamily="34" charset="0"/>
                          <a:ea typeface="+mn-ea"/>
                          <a:cs typeface="Arial" panose="020B0604020202020204" pitchFamily="34" charset="0"/>
                        </a:rPr>
                        <a:t> </a:t>
                      </a:r>
                    </a:p>
                    <a:p>
                      <a:pPr marL="228600" indent="-228600" algn="r" rtl="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أنشطة تعريفية  للطالبة  على الادوات الكهربائية (حماصة الخبز –المايكرويف –الغلاية </a:t>
                      </a:r>
                    </a:p>
                    <a:p>
                      <a:pPr marL="228600" indent="-228600" algn="r" rtl="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أنشطة تدريب الطالبة  على  إستخدام الاداوت الكهربائية (كيفية التعامل مع الادوات الكهربائية )</a:t>
                      </a:r>
                    </a:p>
                    <a:p>
                      <a:pPr marL="228600" indent="-228600" algn="r" rtl="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تنفيذ أنشطة تدريبية لإستخدام الادوات مع مراعاة الامن والسلامة . </a:t>
                      </a:r>
                    </a:p>
                    <a:p>
                      <a:pPr marL="228600" indent="-228600" algn="r" rtl="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أنشطة تعريفية عن الادوات الكهربائية والغير الكهربائية </a:t>
                      </a:r>
                    </a:p>
                    <a:p>
                      <a:pPr marL="0" indent="0" algn="r" rtl="1">
                        <a:buFont typeface="+mj-lt"/>
                        <a:buNone/>
                      </a:pPr>
                      <a:endParaRPr lang="ar-AE" sz="1200" b="1" u="none" kern="1200" baseline="0" dirty="0" smtClean="0">
                        <a:solidFill>
                          <a:schemeClr val="tx1"/>
                        </a:solidFill>
                        <a:latin typeface="Arial" panose="020B0604020202020204" pitchFamily="34" charset="0"/>
                        <a:ea typeface="+mn-ea"/>
                        <a:cs typeface="Arial" panose="020B0604020202020204" pitchFamily="34" charset="0"/>
                      </a:endParaRPr>
                    </a:p>
                    <a:p>
                      <a:pPr marL="228600" indent="-228600" algn="r" rtl="1">
                        <a:buFont typeface="+mj-lt"/>
                        <a:buAutoNum type="arabicPeriod"/>
                      </a:pPr>
                      <a:endParaRPr lang="ar-AE" sz="1200" b="1" u="none" kern="1200" baseline="0" dirty="0" smtClean="0">
                        <a:solidFill>
                          <a:schemeClr val="tx1"/>
                        </a:solidFill>
                        <a:latin typeface="Arial" panose="020B0604020202020204" pitchFamily="34" charset="0"/>
                        <a:ea typeface="+mn-ea"/>
                        <a:cs typeface="Arial" panose="020B0604020202020204" pitchFamily="34" charset="0"/>
                      </a:endParaRPr>
                    </a:p>
                    <a:p>
                      <a:pPr marL="228600" indent="-228600" algn="r" rtl="1">
                        <a:buFont typeface="+mj-lt"/>
                        <a:buAutoNum type="arabicPeriod"/>
                      </a:pPr>
                      <a:endParaRPr lang="ar-AE" sz="1200" b="1" u="none" kern="1200" baseline="0" dirty="0" smtClean="0">
                        <a:solidFill>
                          <a:schemeClr val="tx1"/>
                        </a:solidFill>
                        <a:latin typeface="Arial" panose="020B0604020202020204" pitchFamily="34" charset="0"/>
                        <a:ea typeface="+mn-ea"/>
                        <a:cs typeface="Arial" panose="020B0604020202020204" pitchFamily="34" charset="0"/>
                      </a:endParaRPr>
                    </a:p>
                    <a:p>
                      <a:pPr marL="228600" indent="-228600" algn="r" rtl="1">
                        <a:buFont typeface="+mj-lt"/>
                        <a:buAutoNum type="arabicPeriod"/>
                      </a:pPr>
                      <a:endParaRPr lang="ar-AE" sz="1200" b="1" u="none" kern="1200" baseline="0" dirty="0" smtClean="0">
                        <a:solidFill>
                          <a:schemeClr val="tx1"/>
                        </a:solidFill>
                        <a:latin typeface="Arial" panose="020B0604020202020204" pitchFamily="34" charset="0"/>
                        <a:ea typeface="+mn-ea"/>
                        <a:cs typeface="Arial" panose="020B0604020202020204" pitchFamily="34" charset="0"/>
                      </a:endParaRPr>
                    </a:p>
                    <a:p>
                      <a:pPr marL="228600" indent="-228600" algn="r" rtl="1">
                        <a:buFont typeface="+mj-lt"/>
                        <a:buAutoNum type="arabicPeriod"/>
                      </a:pPr>
                      <a:endParaRPr lang="ar-AE" sz="1200" b="1" u="none" kern="1200" baseline="0" dirty="0" smtClean="0">
                        <a:solidFill>
                          <a:schemeClr val="tx1"/>
                        </a:solidFill>
                        <a:latin typeface="Arial" panose="020B0604020202020204" pitchFamily="34" charset="0"/>
                        <a:ea typeface="+mn-ea"/>
                        <a:cs typeface="Arial" panose="020B0604020202020204" pitchFamily="34" charset="0"/>
                      </a:endParaRPr>
                    </a:p>
                    <a:p>
                      <a:pPr marL="0" indent="0" algn="r" rtl="1">
                        <a:buFont typeface="+mj-lt"/>
                        <a:buNone/>
                      </a:pPr>
                      <a:endParaRPr lang="ar-AE" sz="1200" b="1" u="none" kern="1200" baseline="0" dirty="0">
                        <a:solidFill>
                          <a:schemeClr val="tx1"/>
                        </a:solidFill>
                        <a:latin typeface="Arial" panose="020B0604020202020204" pitchFamily="34" charset="0"/>
                        <a:ea typeface="+mn-ea"/>
                        <a:cs typeface="Arial" panose="020B0604020202020204" pitchFamily="34" charset="0"/>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a:txBody>
                    <a:bodyPr/>
                    <a:lstStyle/>
                    <a:p>
                      <a:pPr algn="ctr" rtl="1"/>
                      <a:endParaRPr lang="ar-AE" sz="1400" b="1" dirty="0">
                        <a:latin typeface="Sakkal Majalla" panose="02000000000000000000" pitchFamily="2" charset="-78"/>
                        <a:cs typeface="Sakkal Majalla" panose="02000000000000000000" pitchFamily="2" charset="-78"/>
                      </a:endParaRPr>
                    </a:p>
                    <a:p>
                      <a:pPr algn="ctr" rtl="1"/>
                      <a:r>
                        <a:rPr lang="ar-AE" sz="1400" b="1" kern="1200" dirty="0">
                          <a:solidFill>
                            <a:schemeClr val="tx1"/>
                          </a:solidFill>
                          <a:latin typeface="Arial" panose="020B0604020202020204" pitchFamily="34" charset="0"/>
                          <a:ea typeface="+mn-ea"/>
                          <a:cs typeface="Arial" panose="020B0604020202020204" pitchFamily="34" charset="0"/>
                        </a:rPr>
                        <a:t>كتاب الطالب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sp>
        <p:nvSpPr>
          <p:cNvPr id="9" name="Date Placeholder 8"/>
          <p:cNvSpPr>
            <a:spLocks noGrp="1"/>
          </p:cNvSpPr>
          <p:nvPr>
            <p:ph type="dt" sz="half" idx="10"/>
          </p:nvPr>
        </p:nvSpPr>
        <p:spPr/>
        <p:txBody>
          <a:bodyPr/>
          <a:lstStyle/>
          <a:p>
            <a:fld id="{F81D01CF-05FC-40DD-9306-5E37CEF60A8F}" type="datetime3">
              <a:rPr lang="en-US" smtClean="0"/>
              <a:t>25 January 2021</a:t>
            </a:fld>
            <a:endParaRPr lang="en-GB" dirty="0"/>
          </a:p>
        </p:txBody>
      </p:sp>
      <p:sp>
        <p:nvSpPr>
          <p:cNvPr id="15" name="Slide Number Placeholder 14"/>
          <p:cNvSpPr>
            <a:spLocks noGrp="1"/>
          </p:cNvSpPr>
          <p:nvPr>
            <p:ph type="sldNum" sz="quarter" idx="12"/>
          </p:nvPr>
        </p:nvSpPr>
        <p:spPr/>
        <p:txBody>
          <a:bodyPr/>
          <a:lstStyle/>
          <a:p>
            <a:fld id="{60F9F505-338F-4A63-8E60-F3E66EC2060F}" type="slidenum">
              <a:rPr lang="en-GB" smtClean="0"/>
              <a:t>2</a:t>
            </a:fld>
            <a:endParaRPr lang="en-GB" dirty="0"/>
          </a:p>
        </p:txBody>
      </p:sp>
      <p:sp>
        <p:nvSpPr>
          <p:cNvPr id="5" name="TextBox 4"/>
          <p:cNvSpPr txBox="1"/>
          <p:nvPr/>
        </p:nvSpPr>
        <p:spPr>
          <a:xfrm>
            <a:off x="1069123" y="4363538"/>
            <a:ext cx="3253775" cy="523220"/>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lvl="0" algn="ctr" rtl="1">
              <a:defRPr/>
            </a:pPr>
            <a:r>
              <a:rPr lang="en-US" sz="1400" b="1" dirty="0">
                <a:solidFill>
                  <a:srgbClr val="FF0000"/>
                </a:solidFill>
                <a:latin typeface="Arial" panose="020B0604020202020204" pitchFamily="34" charset="0"/>
                <a:cs typeface="Arial" panose="020B0604020202020204" pitchFamily="34" charset="0"/>
                <a:hlinkClick r:id="rId3"/>
              </a:rPr>
              <a:t>https://</a:t>
            </a:r>
            <a:r>
              <a:rPr lang="en-US" sz="1400" b="1" dirty="0" smtClean="0">
                <a:solidFill>
                  <a:srgbClr val="FF0000"/>
                </a:solidFill>
                <a:latin typeface="Arial" panose="020B0604020202020204" pitchFamily="34" charset="0"/>
                <a:cs typeface="Arial" panose="020B0604020202020204" pitchFamily="34" charset="0"/>
                <a:hlinkClick r:id="rId3"/>
              </a:rPr>
              <a:t>youtu.be/0okfD0iI0OU</a:t>
            </a:r>
            <a:endParaRPr lang="ar-AE" sz="1400" b="1" dirty="0" smtClean="0">
              <a:solidFill>
                <a:srgbClr val="FF0000"/>
              </a:solidFill>
              <a:latin typeface="Arial" panose="020B0604020202020204" pitchFamily="34" charset="0"/>
              <a:cs typeface="Arial" panose="020B0604020202020204" pitchFamily="34" charset="0"/>
            </a:endParaRPr>
          </a:p>
          <a:p>
            <a:pPr lvl="0" algn="ctr" rtl="1">
              <a:defRPr/>
            </a:pPr>
            <a:r>
              <a:rPr lang="ar-AE" sz="1400" b="1" dirty="0" smtClean="0">
                <a:solidFill>
                  <a:srgbClr val="FF0000"/>
                </a:solidFill>
                <a:latin typeface="Arial" panose="020B0604020202020204" pitchFamily="34" charset="0"/>
                <a:cs typeface="Arial" panose="020B0604020202020204" pitchFamily="34" charset="0"/>
              </a:rPr>
              <a:t>إرشادات عامة عند إستخدام الكهرباء </a:t>
            </a:r>
            <a:endParaRPr lang="en-US" sz="14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917993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9195BEB-A072-45D8-848D-E8CA744F9022}"/>
              </a:ext>
            </a:extLst>
          </p:cNvPr>
          <p:cNvSpPr>
            <a:spLocks noGrp="1"/>
          </p:cNvSpPr>
          <p:nvPr>
            <p:ph type="title"/>
          </p:nvPr>
        </p:nvSpPr>
        <p:spPr>
          <a:xfrm rot="21160326">
            <a:off x="850481" y="1160871"/>
            <a:ext cx="2944019" cy="381075"/>
          </a:xfrm>
        </p:spPr>
        <p:txBody>
          <a:bodyPr>
            <a:normAutofit/>
          </a:bodyPr>
          <a:lstStyle/>
          <a:p>
            <a:pPr algn="ctr" rtl="1"/>
            <a:r>
              <a:rPr lang="ar-AE" sz="1600" dirty="0" smtClean="0">
                <a:latin typeface="Arial" panose="020B0604020202020204" pitchFamily="34" charset="0"/>
                <a:cs typeface="Arial" panose="020B0604020202020204" pitchFamily="34" charset="0"/>
              </a:rPr>
              <a:t>إستخدام حماصة الخبز بطريقة آمنة </a:t>
            </a:r>
            <a:endParaRPr lang="en-US" sz="1600" dirty="0">
              <a:latin typeface="Arial" panose="020B0604020202020204" pitchFamily="34" charset="0"/>
              <a:cs typeface="Arial" panose="020B0604020202020204" pitchFamily="34" charset="0"/>
            </a:endParaRPr>
          </a:p>
        </p:txBody>
      </p:sp>
      <p:sp>
        <p:nvSpPr>
          <p:cNvPr id="2" name="Text Placeholder 1">
            <a:extLst>
              <a:ext uri="{FF2B5EF4-FFF2-40B4-BE49-F238E27FC236}">
                <a16:creationId xmlns:a16="http://schemas.microsoft.com/office/drawing/2014/main" id="{6587D558-5792-4FF7-9111-65F4C874C61B}"/>
              </a:ext>
            </a:extLst>
          </p:cNvPr>
          <p:cNvSpPr>
            <a:spLocks noGrp="1"/>
          </p:cNvSpPr>
          <p:nvPr>
            <p:ph type="body" idx="1"/>
          </p:nvPr>
        </p:nvSpPr>
        <p:spPr/>
        <p:txBody>
          <a:bodyPr>
            <a:normAutofit/>
          </a:bodyPr>
          <a:lstStyle/>
          <a:p>
            <a:pPr algn="ctr" rtl="1"/>
            <a:r>
              <a:rPr lang="ar-AE" sz="1400" dirty="0">
                <a:latin typeface="Arial" panose="020B0604020202020204" pitchFamily="34" charset="0"/>
                <a:cs typeface="Arial" panose="020B0604020202020204" pitchFamily="34" charset="0"/>
              </a:rPr>
              <a:t>نقاط مهمة في  الحصة الدرسية</a:t>
            </a:r>
          </a:p>
        </p:txBody>
      </p:sp>
      <p:sp>
        <p:nvSpPr>
          <p:cNvPr id="6" name="Text Placeholder 5">
            <a:extLst>
              <a:ext uri="{FF2B5EF4-FFF2-40B4-BE49-F238E27FC236}">
                <a16:creationId xmlns:a16="http://schemas.microsoft.com/office/drawing/2014/main" id="{FE58025A-9737-434D-AE90-0CC9E7990286}"/>
              </a:ext>
            </a:extLst>
          </p:cNvPr>
          <p:cNvSpPr>
            <a:spLocks noGrp="1"/>
          </p:cNvSpPr>
          <p:nvPr>
            <p:ph type="body" sz="quarter" idx="13"/>
          </p:nvPr>
        </p:nvSpPr>
        <p:spPr>
          <a:xfrm>
            <a:off x="748030" y="3392622"/>
            <a:ext cx="3974148" cy="2249488"/>
          </a:xfrm>
        </p:spPr>
        <p:txBody>
          <a:bodyPr>
            <a:normAutofit/>
          </a:bodyPr>
          <a:lstStyle/>
          <a:p>
            <a:pPr algn="r" rtl="1"/>
            <a:endParaRPr lang="ar-AE" sz="1200" b="1" dirty="0" smtClean="0">
              <a:latin typeface="Sakkal Majalla" panose="02000000000000000000" pitchFamily="2" charset="-78"/>
              <a:cs typeface="Sakkal Majalla" panose="02000000000000000000" pitchFamily="2" charset="-78"/>
            </a:endParaRPr>
          </a:p>
          <a:p>
            <a:pPr algn="r" rtl="1"/>
            <a:r>
              <a:rPr lang="ar-AE" sz="1200" dirty="0">
                <a:latin typeface="Arial" panose="020B0604020202020204" pitchFamily="34" charset="0"/>
                <a:cs typeface="Arial" panose="020B0604020202020204" pitchFamily="34" charset="0"/>
              </a:rPr>
              <a:t>.</a:t>
            </a:r>
            <a:r>
              <a:rPr lang="ar-AE" sz="1200" b="1" dirty="0">
                <a:latin typeface="Sakkal Majalla" panose="02000000000000000000" pitchFamily="2" charset="-78"/>
                <a:cs typeface="Sakkal Majalla" panose="02000000000000000000" pitchFamily="2" charset="-78"/>
              </a:rPr>
              <a:t>تحفيز </a:t>
            </a:r>
            <a:r>
              <a:rPr lang="ar-AE" sz="1200" b="1" dirty="0" smtClean="0">
                <a:latin typeface="Sakkal Majalla" panose="02000000000000000000" pitchFamily="2" charset="-78"/>
                <a:cs typeface="Sakkal Majalla" panose="02000000000000000000" pitchFamily="2" charset="-78"/>
              </a:rPr>
              <a:t>الطالبة </a:t>
            </a:r>
            <a:r>
              <a:rPr lang="ar-AE" sz="1200" b="1" dirty="0">
                <a:latin typeface="Sakkal Majalla" panose="02000000000000000000" pitchFamily="2" charset="-78"/>
                <a:cs typeface="Sakkal Majalla" panose="02000000000000000000" pitchFamily="2" charset="-78"/>
              </a:rPr>
              <a:t>على التفاعل مع المعلمة.</a:t>
            </a:r>
          </a:p>
          <a:p>
            <a:pPr algn="r" rtl="1"/>
            <a:r>
              <a:rPr lang="ar-AE" sz="1200" b="1" dirty="0">
                <a:latin typeface="Sakkal Majalla" panose="02000000000000000000" pitchFamily="2" charset="-78"/>
                <a:cs typeface="Sakkal Majalla" panose="02000000000000000000" pitchFamily="2" charset="-78"/>
              </a:rPr>
              <a:t>. مراعاة الفروق الفردية </a:t>
            </a:r>
            <a:r>
              <a:rPr lang="ar-AE" sz="1200" b="1" dirty="0" smtClean="0">
                <a:latin typeface="Sakkal Majalla" panose="02000000000000000000" pitchFamily="2" charset="-78"/>
                <a:cs typeface="Sakkal Majalla" panose="02000000000000000000" pitchFamily="2" charset="-78"/>
              </a:rPr>
              <a:t>للحالات.</a:t>
            </a:r>
            <a:endParaRPr lang="ar-AE" sz="1200" b="1" dirty="0">
              <a:latin typeface="Sakkal Majalla" panose="02000000000000000000" pitchFamily="2" charset="-78"/>
              <a:cs typeface="Sakkal Majalla" panose="02000000000000000000" pitchFamily="2" charset="-78"/>
            </a:endParaRPr>
          </a:p>
          <a:p>
            <a:pPr algn="r" rtl="1"/>
            <a:r>
              <a:rPr lang="ar-AE" sz="1200" b="1" dirty="0">
                <a:latin typeface="Sakkal Majalla" panose="02000000000000000000" pitchFamily="2" charset="-78"/>
                <a:cs typeface="Sakkal Majalla" panose="02000000000000000000" pitchFamily="2" charset="-78"/>
              </a:rPr>
              <a:t>.إعطاء كل طالب حقه من الحصة .</a:t>
            </a:r>
          </a:p>
          <a:p>
            <a:pPr algn="r" rtl="1"/>
            <a:r>
              <a:rPr lang="ar-AE" sz="1200" b="1" dirty="0">
                <a:latin typeface="Sakkal Majalla" panose="02000000000000000000" pitchFamily="2" charset="-78"/>
                <a:cs typeface="Sakkal Majalla" panose="02000000000000000000" pitchFamily="2" charset="-78"/>
              </a:rPr>
              <a:t>. تقسيم الحصة إلى </a:t>
            </a:r>
            <a:r>
              <a:rPr lang="ar-AE" sz="1200" b="1" dirty="0" smtClean="0">
                <a:latin typeface="Sakkal Majalla" panose="02000000000000000000" pitchFamily="2" charset="-78"/>
                <a:cs typeface="Sakkal Majalla" panose="02000000000000000000" pitchFamily="2" charset="-78"/>
              </a:rPr>
              <a:t>نظرى وعملي </a:t>
            </a:r>
            <a:endParaRPr lang="ar-AE" sz="1200" b="1" dirty="0">
              <a:latin typeface="Sakkal Majalla" panose="02000000000000000000" pitchFamily="2" charset="-78"/>
              <a:cs typeface="Sakkal Majalla" panose="02000000000000000000" pitchFamily="2" charset="-78"/>
            </a:endParaRPr>
          </a:p>
          <a:p>
            <a:pPr algn="r" rtl="1"/>
            <a:r>
              <a:rPr lang="ar-AE" sz="1200" b="1" dirty="0">
                <a:latin typeface="Sakkal Majalla" panose="02000000000000000000" pitchFamily="2" charset="-78"/>
                <a:cs typeface="Sakkal Majalla" panose="02000000000000000000" pitchFamily="2" charset="-78"/>
              </a:rPr>
              <a:t>يمكن الدمج بين الأساليب لتحقيق </a:t>
            </a:r>
            <a:r>
              <a:rPr lang="ar-AE" sz="1200" b="1" dirty="0" smtClean="0">
                <a:latin typeface="Sakkal Majalla" panose="02000000000000000000" pitchFamily="2" charset="-78"/>
                <a:cs typeface="Sakkal Majalla" panose="02000000000000000000" pitchFamily="2" charset="-78"/>
              </a:rPr>
              <a:t>الفائدة </a:t>
            </a:r>
            <a:endParaRPr lang="ar-AE" sz="1200" b="1" dirty="0">
              <a:latin typeface="Sakkal Majalla" panose="02000000000000000000" pitchFamily="2" charset="-78"/>
              <a:cs typeface="Sakkal Majalla" panose="02000000000000000000" pitchFamily="2" charset="-78"/>
            </a:endParaRPr>
          </a:p>
          <a:p>
            <a:pPr algn="r" rtl="1"/>
            <a:r>
              <a:rPr lang="ar-AE" sz="1200" b="1" dirty="0">
                <a:latin typeface="Sakkal Majalla" panose="02000000000000000000" pitchFamily="2" charset="-78"/>
                <a:cs typeface="Sakkal Majalla" panose="02000000000000000000" pitchFamily="2" charset="-78"/>
              </a:rPr>
              <a:t> استخدام </a:t>
            </a:r>
            <a:r>
              <a:rPr lang="ar-AE" sz="1200" b="1" dirty="0" smtClean="0">
                <a:latin typeface="Sakkal Majalla" panose="02000000000000000000" pitchFamily="2" charset="-78"/>
                <a:cs typeface="Sakkal Majalla" panose="02000000000000000000" pitchFamily="2" charset="-78"/>
              </a:rPr>
              <a:t>الدمى لتطبيق المهارة </a:t>
            </a:r>
            <a:endParaRPr lang="ar-AE" sz="1200" b="1" dirty="0">
              <a:latin typeface="Sakkal Majalla" panose="02000000000000000000" pitchFamily="2" charset="-78"/>
              <a:cs typeface="Sakkal Majalla" panose="02000000000000000000" pitchFamily="2" charset="-78"/>
            </a:endParaRPr>
          </a:p>
        </p:txBody>
      </p:sp>
      <p:sp>
        <p:nvSpPr>
          <p:cNvPr id="4" name="Slide Number Placeholder 3">
            <a:extLst>
              <a:ext uri="{FF2B5EF4-FFF2-40B4-BE49-F238E27FC236}">
                <a16:creationId xmlns:a16="http://schemas.microsoft.com/office/drawing/2014/main" id="{03E8D56A-2615-403F-A09F-BC30DF1EE768}"/>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C0CDE5-970C-4CC4-BF43-0DA127E73E8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B15B7AE-9453-41D7-AC83-A2E65FBBCAE4}" type="datetime3">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25 January 2021</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pic>
        <p:nvPicPr>
          <p:cNvPr id="3" name="Picture Placeholder 2"/>
          <p:cNvPicPr>
            <a:picLocks noGrp="1" noChangeAspect="1"/>
          </p:cNvPicPr>
          <p:nvPr>
            <p:ph type="pic" sz="quarter" idx="14"/>
          </p:nvPr>
        </p:nvPicPr>
        <p:blipFill>
          <a:blip r:embed="rId2"/>
          <a:srcRect l="23818" r="23818"/>
          <a:stretch>
            <a:fillRect/>
          </a:stretch>
        </p:blipFill>
        <p:spPr>
          <a:xfrm rot="720000">
            <a:off x="6536517" y="428921"/>
            <a:ext cx="4431013" cy="5067173"/>
          </a:xfrm>
          <a:prstGeom prst="rect">
            <a:avLst/>
          </a:prstGeom>
        </p:spPr>
      </p:pic>
    </p:spTree>
    <p:extLst>
      <p:ext uri="{BB962C8B-B14F-4D97-AF65-F5344CB8AC3E}">
        <p14:creationId xmlns:p14="http://schemas.microsoft.com/office/powerpoint/2010/main" val="1757986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4176632316"/>
              </p:ext>
            </p:extLst>
          </p:nvPr>
        </p:nvGraphicFramePr>
        <p:xfrm>
          <a:off x="136479" y="173255"/>
          <a:ext cx="11943226" cy="6477802"/>
        </p:xfrm>
        <a:graphic>
          <a:graphicData uri="http://schemas.openxmlformats.org/drawingml/2006/table">
            <a:tbl>
              <a:tblPr firstRow="1" bandRow="1">
                <a:tableStyleId>{5940675A-B579-460E-94D1-54222C63F5DA}</a:tableStyleId>
              </a:tblPr>
              <a:tblGrid>
                <a:gridCol w="10736975">
                  <a:extLst>
                    <a:ext uri="{9D8B030D-6E8A-4147-A177-3AD203B41FA5}">
                      <a16:colId xmlns:a16="http://schemas.microsoft.com/office/drawing/2014/main" val="20000"/>
                    </a:ext>
                  </a:extLst>
                </a:gridCol>
                <a:gridCol w="1206251">
                  <a:extLst>
                    <a:ext uri="{9D8B030D-6E8A-4147-A177-3AD203B41FA5}">
                      <a16:colId xmlns:a16="http://schemas.microsoft.com/office/drawing/2014/main" val="20001"/>
                    </a:ext>
                  </a:extLst>
                </a:gridCol>
              </a:tblGrid>
              <a:tr h="528764">
                <a:tc>
                  <a:txBody>
                    <a:bodyPr/>
                    <a:lstStyle/>
                    <a:p>
                      <a:pPr marL="0" marR="0" indent="0" algn="r" defTabSz="914400" rtl="1" eaLnBrk="1" fontAlgn="ctr" latinLnBrk="0" hangingPunct="1">
                        <a:lnSpc>
                          <a:spcPct val="100000"/>
                        </a:lnSpc>
                        <a:spcBef>
                          <a:spcPts val="0"/>
                        </a:spcBef>
                        <a:spcAft>
                          <a:spcPts val="0"/>
                        </a:spcAft>
                        <a:buClrTx/>
                        <a:buSzTx/>
                        <a:buFontTx/>
                        <a:buNone/>
                        <a:tabLst/>
                        <a:defRPr/>
                      </a:pPr>
                      <a:r>
                        <a:rPr lang="ar-AE" sz="1200" b="1" kern="1200" dirty="0" smtClean="0">
                          <a:solidFill>
                            <a:schemeClr val="tx1"/>
                          </a:solidFill>
                          <a:latin typeface="Arial" panose="020B0604020202020204" pitchFamily="34" charset="0"/>
                          <a:ea typeface="+mn-ea"/>
                          <a:cs typeface="+mn-cs"/>
                        </a:rPr>
                        <a:t>إستعمال الأدوات</a:t>
                      </a:r>
                      <a:r>
                        <a:rPr lang="ar-AE" sz="1200" b="1" kern="1200" baseline="0" dirty="0" smtClean="0">
                          <a:solidFill>
                            <a:schemeClr val="tx1"/>
                          </a:solidFill>
                          <a:latin typeface="Arial" panose="020B0604020202020204" pitchFamily="34" charset="0"/>
                          <a:ea typeface="+mn-ea"/>
                          <a:cs typeface="+mn-cs"/>
                        </a:rPr>
                        <a:t> الكهربائية بطريقة صحيحة وآمنة . </a:t>
                      </a:r>
                      <a:endParaRPr lang="ar-AE" sz="1200" b="1" kern="1200" dirty="0" smtClean="0">
                        <a:solidFill>
                          <a:schemeClr val="tx1"/>
                        </a:solidFill>
                        <a:latin typeface="Arial" panose="020B0604020202020204" pitchFamily="34" charset="0"/>
                        <a:ea typeface="+mn-ea"/>
                        <a:cs typeface="+mn-cs"/>
                      </a:endParaRPr>
                    </a:p>
                    <a:p>
                      <a:pPr algn="r" rtl="1" fontAlgn="ctr"/>
                      <a:endParaRPr lang="ar-AE" sz="1200" b="1" kern="1200" dirty="0" smtClean="0">
                        <a:solidFill>
                          <a:schemeClr val="tx1"/>
                        </a:solidFill>
                        <a:latin typeface="Arial" panose="020B0604020202020204" pitchFamily="34" charset="0"/>
                        <a:ea typeface="+mn-ea"/>
                        <a:cs typeface="+mn-cs"/>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kern="1200" dirty="0">
                          <a:solidFill>
                            <a:schemeClr val="tx1"/>
                          </a:solidFill>
                          <a:latin typeface="Arial" panose="020B0604020202020204" pitchFamily="34" charset="0"/>
                          <a:ea typeface="+mn-ea"/>
                          <a:cs typeface="Arial" panose="020B0604020202020204" pitchFamily="34" charset="0"/>
                        </a:rPr>
                        <a:t>الهدف</a:t>
                      </a:r>
                      <a:endParaRPr lang="en-US" sz="1400" b="1" kern="1200" dirty="0">
                        <a:solidFill>
                          <a:schemeClr val="tx1"/>
                        </a:solidFill>
                        <a:latin typeface="Arial" panose="020B0604020202020204" pitchFamily="34" charset="0"/>
                        <a:ea typeface="+mn-ea"/>
                        <a:cs typeface="Arial" panose="020B0604020202020204" pitchFamily="34" charset="0"/>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478810">
                <a:tc>
                  <a:txBody>
                    <a:bodyPr/>
                    <a:lstStyle/>
                    <a:p>
                      <a:pPr algn="r" rtl="1"/>
                      <a:r>
                        <a:rPr lang="ar-AE" sz="1200" b="1" kern="1200" dirty="0">
                          <a:solidFill>
                            <a:schemeClr val="tx1"/>
                          </a:solidFill>
                          <a:latin typeface="Arial" panose="020B0604020202020204" pitchFamily="34" charset="0"/>
                          <a:ea typeface="+mn-ea"/>
                          <a:cs typeface="Arial" panose="020B0604020202020204" pitchFamily="34" charset="0"/>
                        </a:rPr>
                        <a:t>أ</a:t>
                      </a:r>
                      <a:r>
                        <a:rPr lang="ar-SA" sz="1200" b="1" kern="1200" dirty="0">
                          <a:solidFill>
                            <a:schemeClr val="tx1"/>
                          </a:solidFill>
                          <a:latin typeface="Arial" panose="020B0604020202020204" pitchFamily="34" charset="0"/>
                          <a:ea typeface="+mn-ea"/>
                          <a:cs typeface="Arial" panose="020B0604020202020204" pitchFamily="34" charset="0"/>
                        </a:rPr>
                        <a:t>نشطه مهارية</a:t>
                      </a:r>
                      <a:endParaRPr lang="ar-AE" sz="1200" b="1" kern="1200" dirty="0">
                        <a:solidFill>
                          <a:schemeClr val="tx1"/>
                        </a:solidFill>
                        <a:latin typeface="Arial" panose="020B0604020202020204" pitchFamily="34" charset="0"/>
                        <a:ea typeface="+mn-ea"/>
                        <a:cs typeface="Arial" panose="020B0604020202020204" pitchFamily="34" charset="0"/>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r>
                        <a:rPr lang="ar-AE" sz="1400" b="1" kern="1200" dirty="0">
                          <a:solidFill>
                            <a:schemeClr val="tx1"/>
                          </a:solidFill>
                          <a:latin typeface="Arial" panose="020B0604020202020204" pitchFamily="34" charset="0"/>
                          <a:ea typeface="+mn-ea"/>
                          <a:cs typeface="Arial" panose="020B0604020202020204" pitchFamily="34" charset="0"/>
                        </a:rPr>
                        <a:t>المكونات </a:t>
                      </a:r>
                      <a:endParaRPr lang="en-US" sz="1400" b="1" kern="1200" dirty="0">
                        <a:solidFill>
                          <a:schemeClr val="tx1"/>
                        </a:solidFill>
                        <a:latin typeface="Arial" panose="020B0604020202020204" pitchFamily="34" charset="0"/>
                        <a:ea typeface="+mn-ea"/>
                        <a:cs typeface="Arial" panose="020B0604020202020204" pitchFamily="34" charset="0"/>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r h="5470228">
                <a:tc>
                  <a:txBody>
                    <a:bodyPr/>
                    <a:lstStyle/>
                    <a:p>
                      <a:pPr algn="r" rtl="1"/>
                      <a:endParaRPr lang="ar-AE" sz="1400" b="1" baseline="0" dirty="0" smtClean="0">
                        <a:latin typeface="Sakkal Majalla" panose="02000000000000000000" pitchFamily="2" charset="-78"/>
                        <a:cs typeface="Sakkal Majalla" panose="02000000000000000000" pitchFamily="2" charset="-78"/>
                      </a:endParaRPr>
                    </a:p>
                    <a:p>
                      <a:pPr algn="r" rtl="1"/>
                      <a:endParaRPr lang="ar-AE" sz="1200" b="1" baseline="0" dirty="0" smtClean="0">
                        <a:latin typeface="Sakkal Majalla" panose="02000000000000000000" pitchFamily="2" charset="-78"/>
                        <a:cs typeface="Sakkal Majalla" panose="02000000000000000000" pitchFamily="2" charset="-78"/>
                      </a:endParaRPr>
                    </a:p>
                    <a:p>
                      <a:pPr algn="r" rtl="1"/>
                      <a:r>
                        <a:rPr lang="ar-AE" sz="1200" b="1" u="none" kern="1200" baseline="0" dirty="0" smtClean="0">
                          <a:solidFill>
                            <a:srgbClr val="FF0000"/>
                          </a:solidFill>
                          <a:latin typeface="Sakkal Majalla" panose="02000000000000000000" pitchFamily="2" charset="-78"/>
                          <a:ea typeface="+mn-ea"/>
                          <a:cs typeface="Sakkal Majalla" panose="02000000000000000000" pitchFamily="2" charset="-78"/>
                        </a:rPr>
                        <a:t>الأنشطة الصفية:</a:t>
                      </a:r>
                      <a:r>
                        <a:rPr lang="ar-AE" sz="1200" b="1" u="sng" kern="1200" baseline="0" dirty="0" smtClean="0">
                          <a:solidFill>
                            <a:srgbClr val="FF0000"/>
                          </a:solidFill>
                          <a:latin typeface="Sakkal Majalla" panose="02000000000000000000" pitchFamily="2" charset="-78"/>
                          <a:ea typeface="+mn-ea"/>
                          <a:cs typeface="Sakkal Majalla" panose="02000000000000000000" pitchFamily="2" charset="-78"/>
                        </a:rPr>
                        <a:t> </a:t>
                      </a:r>
                    </a:p>
                    <a:p>
                      <a:pPr marL="228600" indent="-228600" algn="r" rtl="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أنشطة تعريفية  للطالبة  على الأدوات الكهربائية . </a:t>
                      </a:r>
                      <a:endParaRPr lang="en-US" sz="1200" b="1" u="none" kern="1200" baseline="0" dirty="0" smtClean="0">
                        <a:solidFill>
                          <a:schemeClr val="tx1"/>
                        </a:solidFill>
                        <a:latin typeface="Sakkal Majalla" panose="02000000000000000000" pitchFamily="2" charset="-78"/>
                        <a:ea typeface="+mn-ea"/>
                        <a:cs typeface="Sakkal Majalla" panose="02000000000000000000" pitchFamily="2" charset="-78"/>
                      </a:endParaRPr>
                    </a:p>
                    <a:p>
                      <a:pPr marL="228600" indent="-228600" algn="r" rtl="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عرض الادوات الكهربائية و الغير كهربائية .</a:t>
                      </a:r>
                    </a:p>
                    <a:p>
                      <a:pPr marL="228600" indent="-228600" algn="r" rtl="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أنشطة تدريب الطالبة  على  إسخدام الأدوات الكهربائية بطريقة صحيحة .</a:t>
                      </a:r>
                    </a:p>
                    <a:p>
                      <a:pPr marL="228600" indent="-228600" algn="r" rtl="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تنفيذ أنشطة تدريبية لاستعمال الأدوات الكهربائية بطريقة آمنه </a:t>
                      </a:r>
                      <a:r>
                        <a:rPr lang="en-GB" sz="1200" b="1" u="none" kern="1200" baseline="0" dirty="0" smtClean="0">
                          <a:solidFill>
                            <a:schemeClr val="tx1"/>
                          </a:solidFill>
                          <a:latin typeface="Sakkal Majalla" panose="02000000000000000000" pitchFamily="2" charset="-78"/>
                          <a:ea typeface="+mn-ea"/>
                          <a:cs typeface="Sakkal Majalla" panose="02000000000000000000" pitchFamily="2" charset="-78"/>
                        </a:rPr>
                        <a:t>)</a:t>
                      </a: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مايكرويف – حماصة الخبز – غلاية الماء )</a:t>
                      </a:r>
                    </a:p>
                    <a:p>
                      <a:pPr marL="228600" indent="-228600" algn="r" rtl="1">
                        <a:buFont typeface="+mj-lt"/>
                        <a:buAutoNum type="arabicPeriod"/>
                      </a:pPr>
                      <a:endPar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endParaRPr>
                    </a:p>
                    <a:p>
                      <a:pPr marL="228600" indent="-228600" algn="r" rtl="1">
                        <a:buFont typeface="+mj-lt"/>
                        <a:buAutoNum type="arabicPeriod"/>
                      </a:pPr>
                      <a:endPar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endParaRPr>
                    </a:p>
                    <a:p>
                      <a:pPr marL="0" indent="0" algn="ctr" rtl="1">
                        <a:buFont typeface="Arial" panose="020B0604020202020204" pitchFamily="34" charset="0"/>
                        <a:buNone/>
                      </a:pPr>
                      <a:r>
                        <a:rPr lang="ar-AE" sz="1400" b="1" baseline="0" dirty="0" smtClean="0">
                          <a:latin typeface="Sakkal Majalla" panose="02000000000000000000" pitchFamily="2" charset="-78"/>
                          <a:cs typeface="Sakkal Majalla" panose="02000000000000000000" pitchFamily="2" charset="-78"/>
                        </a:rPr>
                        <a:t> </a:t>
                      </a:r>
                    </a:p>
                    <a:p>
                      <a:pPr marL="0" indent="0" algn="ctr" rtl="1">
                        <a:buFont typeface="Arial" panose="020B0604020202020204" pitchFamily="34" charset="0"/>
                        <a:buNone/>
                      </a:pPr>
                      <a:endParaRPr lang="ar-AE" sz="1400" b="1" baseline="0" dirty="0">
                        <a:latin typeface="Sakkal Majalla" panose="02000000000000000000" pitchFamily="2" charset="-78"/>
                        <a:cs typeface="Sakkal Majalla" panose="02000000000000000000" pitchFamily="2" charset="-78"/>
                      </a:endParaRPr>
                    </a:p>
                    <a:p>
                      <a:pPr marL="0" indent="0" algn="r" rtl="1">
                        <a:buFont typeface="Arial" panose="020B0604020202020204" pitchFamily="34" charset="0"/>
                        <a:buNone/>
                      </a:pPr>
                      <a:endParaRPr lang="ar-AE" sz="1400" b="1" baseline="0" dirty="0">
                        <a:latin typeface="Sakkal Majalla" panose="02000000000000000000" pitchFamily="2" charset="-78"/>
                        <a:cs typeface="Sakkal Majalla" panose="02000000000000000000" pitchFamily="2" charset="-78"/>
                      </a:endParaRPr>
                    </a:p>
                    <a:p>
                      <a:pPr marL="0" marR="0" lvl="0" indent="0" algn="ctr" defTabSz="914400" rtl="1" eaLnBrk="1" fontAlgn="auto" latinLnBrk="0" hangingPunct="1">
                        <a:lnSpc>
                          <a:spcPct val="100000"/>
                        </a:lnSpc>
                        <a:spcBef>
                          <a:spcPts val="0"/>
                        </a:spcBef>
                        <a:spcAft>
                          <a:spcPts val="0"/>
                        </a:spcAft>
                        <a:buClrTx/>
                        <a:buSzTx/>
                        <a:buFont typeface="Arial" panose="020B0604020202020204" pitchFamily="34" charset="0"/>
                        <a:buNone/>
                        <a:tabLst/>
                        <a:defRPr/>
                      </a:pPr>
                      <a:r>
                        <a:rPr kumimoji="0" lang="ar-AE" sz="1400" b="1" i="0" u="none" strike="noStrike" kern="1200" cap="none" spc="0" normalizeH="0" baseline="0" noProof="0" dirty="0" smtClean="0">
                          <a:ln>
                            <a:noFill/>
                          </a:ln>
                          <a:solidFill>
                            <a:srgbClr val="FF0000"/>
                          </a:solidFill>
                          <a:effectLst/>
                          <a:uLnTx/>
                          <a:uFillTx/>
                          <a:latin typeface="Arial" panose="020B0604020202020204" pitchFamily="34" charset="0"/>
                          <a:ea typeface="+mn-ea"/>
                          <a:cs typeface="Arial" panose="020B0604020202020204" pitchFamily="34" charset="0"/>
                        </a:rPr>
                        <a:t> </a:t>
                      </a:r>
                      <a:endParaRPr kumimoji="0" lang="ar-AE" sz="1400" b="1" i="0" u="none" strike="noStrike" kern="1200" cap="none" spc="0" normalizeH="0" baseline="0" dirty="0">
                        <a:ln>
                          <a:noFill/>
                        </a:ln>
                        <a:solidFill>
                          <a:srgbClr val="FF0000"/>
                        </a:solidFill>
                        <a:effectLst/>
                        <a:uLnTx/>
                        <a:uFillTx/>
                        <a:latin typeface="Arial" panose="020B0604020202020204" pitchFamily="34" charset="0"/>
                        <a:ea typeface="+mn-ea"/>
                        <a:cs typeface="Arial" panose="020B0604020202020204" pitchFamily="34" charset="0"/>
                      </a:endParaRPr>
                    </a:p>
                    <a:p>
                      <a:pPr marL="0" indent="0" algn="ctr" rtl="1">
                        <a:buFont typeface="Arial" panose="020B0604020202020204" pitchFamily="34" charset="0"/>
                        <a:buNone/>
                      </a:pPr>
                      <a:endParaRPr lang="ar-SA" sz="1400" b="1" baseline="0" dirty="0">
                        <a:latin typeface="Sakkal Majalla" panose="02000000000000000000" pitchFamily="2" charset="-78"/>
                        <a:cs typeface="Sakkal Majalla" panose="02000000000000000000" pitchFamily="2" charset="-78"/>
                      </a:endParaRPr>
                    </a:p>
                    <a:p>
                      <a:pPr marL="0" indent="0" algn="ctr" rtl="1">
                        <a:buFont typeface="Arial" panose="020B0604020202020204" pitchFamily="34" charset="0"/>
                        <a:buNone/>
                      </a:pPr>
                      <a:endParaRPr lang="ar-AE" sz="1200" b="1" baseline="0" dirty="0">
                        <a:latin typeface="Sakkal Majalla" panose="02000000000000000000" pitchFamily="2" charset="-78"/>
                        <a:cs typeface="Sakkal Majalla" panose="02000000000000000000" pitchFamily="2" charset="-78"/>
                      </a:endParaRPr>
                    </a:p>
                    <a:p>
                      <a:pPr marL="0" indent="0" algn="ctr" rtl="1">
                        <a:buFont typeface="Arial" panose="020B0604020202020204" pitchFamily="34" charset="0"/>
                        <a:buNone/>
                      </a:pPr>
                      <a:endParaRPr lang="ar-AE" sz="1200" b="1" baseline="0" dirty="0">
                        <a:latin typeface="Sakkal Majalla" panose="02000000000000000000" pitchFamily="2" charset="-78"/>
                        <a:cs typeface="Sakkal Majalla" panose="02000000000000000000" pitchFamily="2" charset="-78"/>
                      </a:endParaRPr>
                    </a:p>
                    <a:p>
                      <a:pPr marL="0" indent="0" algn="ctr" rtl="1">
                        <a:buFont typeface="Arial" panose="020B0604020202020204" pitchFamily="34" charset="0"/>
                        <a:buNone/>
                      </a:pPr>
                      <a:endParaRPr lang="ar-AE" sz="1200" b="1" baseline="0" dirty="0">
                        <a:latin typeface="Sakkal Majalla" panose="02000000000000000000" pitchFamily="2" charset="-78"/>
                        <a:cs typeface="Sakkal Majalla" panose="02000000000000000000" pitchFamily="2" charset="-78"/>
                      </a:endParaRPr>
                    </a:p>
                    <a:p>
                      <a:pPr marL="0" indent="0" algn="ctr" rtl="1">
                        <a:buFont typeface="Arial" panose="020B0604020202020204" pitchFamily="34" charset="0"/>
                        <a:buNone/>
                      </a:pPr>
                      <a:endParaRPr lang="ar-AE" sz="1200" b="1" baseline="0" dirty="0">
                        <a:latin typeface="Sakkal Majalla" panose="02000000000000000000" pitchFamily="2" charset="-78"/>
                        <a:cs typeface="Sakkal Majalla" panose="02000000000000000000" pitchFamily="2" charset="-78"/>
                      </a:endParaRPr>
                    </a:p>
                    <a:p>
                      <a:pPr marL="0" indent="0" algn="ctr" rtl="1">
                        <a:buFont typeface="Arial" panose="020B0604020202020204" pitchFamily="34" charset="0"/>
                        <a:buNone/>
                      </a:pPr>
                      <a:endParaRPr lang="ar-AE" sz="1200" b="1" baseline="0" dirty="0">
                        <a:latin typeface="Sakkal Majalla" panose="02000000000000000000" pitchFamily="2" charset="-78"/>
                        <a:cs typeface="Sakkal Majalla" panose="02000000000000000000" pitchFamily="2" charset="-78"/>
                      </a:endParaRPr>
                    </a:p>
                    <a:p>
                      <a:pPr marL="0" indent="0" algn="ctr" rtl="1">
                        <a:buFont typeface="Arial" panose="020B0604020202020204" pitchFamily="34" charset="0"/>
                        <a:buNone/>
                      </a:pPr>
                      <a:endParaRPr lang="ar-AE" sz="1200" b="1" baseline="0" dirty="0">
                        <a:latin typeface="Sakkal Majalla" panose="02000000000000000000" pitchFamily="2" charset="-78"/>
                        <a:cs typeface="Sakkal Majalla" panose="02000000000000000000" pitchFamily="2" charset="-78"/>
                      </a:endParaRPr>
                    </a:p>
                    <a:p>
                      <a:pPr marL="0" indent="0" algn="ctr" rtl="1">
                        <a:buFont typeface="Arial" panose="020B0604020202020204" pitchFamily="34" charset="0"/>
                        <a:buNone/>
                      </a:pPr>
                      <a:endParaRPr lang="ar-SA" sz="1200" b="1" baseline="0" dirty="0">
                        <a:latin typeface="Sakkal Majalla" panose="02000000000000000000" pitchFamily="2" charset="-78"/>
                        <a:cs typeface="Sakkal Majalla" panose="02000000000000000000" pitchFamily="2" charset="-78"/>
                      </a:endParaRPr>
                    </a:p>
                    <a:p>
                      <a:pPr algn="r" rtl="1"/>
                      <a:endParaRPr lang="ar-AE" sz="1600" b="0" u="none" baseline="0" dirty="0" smtClean="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endParaRPr lang="ar-AE" sz="1400" b="1" kern="1200" dirty="0">
                        <a:solidFill>
                          <a:schemeClr val="tx1"/>
                        </a:solidFill>
                        <a:latin typeface="Arial" panose="020B0604020202020204" pitchFamily="34" charset="0"/>
                        <a:ea typeface="+mn-ea"/>
                        <a:cs typeface="Arial" panose="020B0604020202020204" pitchFamily="34" charset="0"/>
                      </a:endParaRPr>
                    </a:p>
                    <a:p>
                      <a:pPr algn="ctr" rtl="1"/>
                      <a:endParaRPr lang="ar-AE" sz="1400" b="1" kern="1200" dirty="0">
                        <a:solidFill>
                          <a:schemeClr val="tx1"/>
                        </a:solidFill>
                        <a:latin typeface="Arial" panose="020B0604020202020204" pitchFamily="34" charset="0"/>
                        <a:ea typeface="+mn-ea"/>
                        <a:cs typeface="Arial" panose="020B0604020202020204" pitchFamily="34" charset="0"/>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8" name="Date Placeholder 17"/>
          <p:cNvSpPr>
            <a:spLocks noGrp="1"/>
          </p:cNvSpPr>
          <p:nvPr>
            <p:ph type="dt" sz="half" idx="10"/>
          </p:nvPr>
        </p:nvSpPr>
        <p:spPr/>
        <p:txBody>
          <a:bodyPr/>
          <a:lstStyle/>
          <a:p>
            <a:fld id="{8CADBA5E-4532-4792-A258-A0D67C635858}" type="datetime3">
              <a:rPr lang="en-US" smtClean="0"/>
              <a:t>25 January 2021</a:t>
            </a:fld>
            <a:endParaRPr lang="en-GB" dirty="0"/>
          </a:p>
        </p:txBody>
      </p:sp>
      <p:sp>
        <p:nvSpPr>
          <p:cNvPr id="19" name="Slide Number Placeholder 18"/>
          <p:cNvSpPr>
            <a:spLocks noGrp="1"/>
          </p:cNvSpPr>
          <p:nvPr>
            <p:ph type="sldNum" sz="quarter" idx="12"/>
          </p:nvPr>
        </p:nvSpPr>
        <p:spPr/>
        <p:txBody>
          <a:bodyPr/>
          <a:lstStyle/>
          <a:p>
            <a:fld id="{60F9F505-338F-4A63-8E60-F3E66EC2060F}" type="slidenum">
              <a:rPr lang="en-GB" smtClean="0"/>
              <a:t>4</a:t>
            </a:fld>
            <a:endParaRPr lang="en-GB" dirty="0"/>
          </a:p>
        </p:txBody>
      </p:sp>
      <p:sp>
        <p:nvSpPr>
          <p:cNvPr id="12" name="Rounded Rectangle 11"/>
          <p:cNvSpPr/>
          <p:nvPr/>
        </p:nvSpPr>
        <p:spPr>
          <a:xfrm>
            <a:off x="712916" y="3346152"/>
            <a:ext cx="4462039" cy="334287"/>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defRPr/>
            </a:pPr>
            <a:r>
              <a:rPr lang="en-US" sz="1200" dirty="0">
                <a:solidFill>
                  <a:srgbClr val="5B9BD5">
                    <a:lumMod val="50000"/>
                  </a:srgbClr>
                </a:solidFill>
                <a:latin typeface="Arial" panose="020B0604020202020204" pitchFamily="34" charset="0"/>
                <a:cs typeface="Arial" panose="020B0604020202020204" pitchFamily="34" charset="0"/>
                <a:hlinkClick r:id="rId3"/>
              </a:rPr>
              <a:t>https://</a:t>
            </a:r>
            <a:r>
              <a:rPr lang="en-US" sz="1200" dirty="0" smtClean="0">
                <a:solidFill>
                  <a:srgbClr val="5B9BD5">
                    <a:lumMod val="50000"/>
                  </a:srgbClr>
                </a:solidFill>
                <a:latin typeface="Arial" panose="020B0604020202020204" pitchFamily="34" charset="0"/>
                <a:cs typeface="Arial" panose="020B0604020202020204" pitchFamily="34" charset="0"/>
                <a:hlinkClick r:id="rId3"/>
              </a:rPr>
              <a:t>youtu.be/oFY_YlLBNX8</a:t>
            </a:r>
            <a:endParaRPr lang="ar-AE" sz="1200" dirty="0" smtClean="0">
              <a:solidFill>
                <a:srgbClr val="5B9BD5">
                  <a:lumMod val="50000"/>
                </a:srgbClr>
              </a:solidFill>
              <a:latin typeface="Arial" panose="020B0604020202020204" pitchFamily="34" charset="0"/>
              <a:cs typeface="Arial" panose="020B0604020202020204" pitchFamily="34" charset="0"/>
            </a:endParaRPr>
          </a:p>
          <a:p>
            <a:pPr algn="ctr">
              <a:defRPr/>
            </a:pPr>
            <a:r>
              <a:rPr lang="ar-AE" sz="1200" dirty="0">
                <a:solidFill>
                  <a:srgbClr val="5B9BD5">
                    <a:lumMod val="50000"/>
                  </a:srgbClr>
                </a:solidFill>
                <a:latin typeface="Arial" panose="020B0604020202020204" pitchFamily="34" charset="0"/>
                <a:cs typeface="Arial" panose="020B0604020202020204" pitchFamily="34" charset="0"/>
              </a:rPr>
              <a:t> </a:t>
            </a:r>
            <a:r>
              <a:rPr lang="ar-AE" sz="1200" dirty="0" smtClean="0">
                <a:solidFill>
                  <a:srgbClr val="5B9BD5">
                    <a:lumMod val="50000"/>
                  </a:srgbClr>
                </a:solidFill>
                <a:latin typeface="Arial" panose="020B0604020202020204" pitchFamily="34" charset="0"/>
                <a:cs typeface="Arial" panose="020B0604020202020204" pitchFamily="34" charset="0"/>
              </a:rPr>
              <a:t>إستخدام المايكرويف </a:t>
            </a:r>
            <a:endParaRPr lang="en-US" sz="1200" dirty="0">
              <a:solidFill>
                <a:srgbClr val="5B9BD5">
                  <a:lumMod val="50000"/>
                </a:srgbClr>
              </a:solidFill>
              <a:latin typeface="Arial" panose="020B0604020202020204" pitchFamily="34" charset="0"/>
              <a:cs typeface="Arial" panose="020B0604020202020204" pitchFamily="34" charset="0"/>
            </a:endParaRPr>
          </a:p>
        </p:txBody>
      </p:sp>
      <p:sp>
        <p:nvSpPr>
          <p:cNvPr id="7" name="Rounded Rectangle 6"/>
          <p:cNvSpPr/>
          <p:nvPr/>
        </p:nvSpPr>
        <p:spPr>
          <a:xfrm>
            <a:off x="712915" y="4174827"/>
            <a:ext cx="4462039" cy="334287"/>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defRPr/>
            </a:pPr>
            <a:r>
              <a:rPr lang="en-US" sz="1200" dirty="0">
                <a:solidFill>
                  <a:srgbClr val="5B9BD5">
                    <a:lumMod val="50000"/>
                  </a:srgbClr>
                </a:solidFill>
                <a:latin typeface="Arial" panose="020B0604020202020204" pitchFamily="34" charset="0"/>
                <a:cs typeface="Arial" panose="020B0604020202020204" pitchFamily="34" charset="0"/>
                <a:hlinkClick r:id="rId4"/>
              </a:rPr>
              <a:t>https://</a:t>
            </a:r>
            <a:r>
              <a:rPr lang="en-US" sz="1200" dirty="0" smtClean="0">
                <a:solidFill>
                  <a:srgbClr val="5B9BD5">
                    <a:lumMod val="50000"/>
                  </a:srgbClr>
                </a:solidFill>
                <a:latin typeface="Arial" panose="020B0604020202020204" pitchFamily="34" charset="0"/>
                <a:cs typeface="Arial" panose="020B0604020202020204" pitchFamily="34" charset="0"/>
                <a:hlinkClick r:id="rId4"/>
              </a:rPr>
              <a:t>youtu.be/SXpPLHHq5fQ</a:t>
            </a:r>
            <a:endParaRPr lang="ar-AE" sz="1200" dirty="0" smtClean="0">
              <a:solidFill>
                <a:srgbClr val="5B9BD5">
                  <a:lumMod val="50000"/>
                </a:srgbClr>
              </a:solidFill>
              <a:latin typeface="Arial" panose="020B0604020202020204" pitchFamily="34" charset="0"/>
              <a:cs typeface="Arial" panose="020B0604020202020204" pitchFamily="34" charset="0"/>
            </a:endParaRPr>
          </a:p>
          <a:p>
            <a:pPr algn="ctr">
              <a:defRPr/>
            </a:pPr>
            <a:r>
              <a:rPr lang="ar-AE" sz="1200" dirty="0" smtClean="0">
                <a:solidFill>
                  <a:srgbClr val="5B9BD5">
                    <a:lumMod val="50000"/>
                  </a:srgbClr>
                </a:solidFill>
                <a:latin typeface="Arial" panose="020B0604020202020204" pitchFamily="34" charset="0"/>
                <a:cs typeface="Arial" panose="020B0604020202020204" pitchFamily="34" charset="0"/>
              </a:rPr>
              <a:t>إستخدام حماصة الخبز </a:t>
            </a:r>
            <a:endParaRPr lang="en-US" sz="1200" dirty="0">
              <a:solidFill>
                <a:srgbClr val="5B9BD5">
                  <a:lumMod val="50000"/>
                </a:srgbClr>
              </a:solidFill>
              <a:latin typeface="Arial" panose="020B0604020202020204" pitchFamily="34" charset="0"/>
              <a:cs typeface="Arial" panose="020B0604020202020204" pitchFamily="34" charset="0"/>
            </a:endParaRPr>
          </a:p>
        </p:txBody>
      </p:sp>
      <p:sp>
        <p:nvSpPr>
          <p:cNvPr id="8" name="Rounded Rectangle 7"/>
          <p:cNvSpPr/>
          <p:nvPr/>
        </p:nvSpPr>
        <p:spPr>
          <a:xfrm>
            <a:off x="838200" y="4931301"/>
            <a:ext cx="4462039" cy="334287"/>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defRPr/>
            </a:pPr>
            <a:r>
              <a:rPr lang="en-US" sz="1200" dirty="0">
                <a:solidFill>
                  <a:srgbClr val="5B9BD5">
                    <a:lumMod val="50000"/>
                  </a:srgbClr>
                </a:solidFill>
                <a:latin typeface="Arial" panose="020B0604020202020204" pitchFamily="34" charset="0"/>
                <a:cs typeface="Arial" panose="020B0604020202020204" pitchFamily="34" charset="0"/>
                <a:hlinkClick r:id="rId5"/>
              </a:rPr>
              <a:t>https://</a:t>
            </a:r>
            <a:r>
              <a:rPr lang="en-US" sz="1200" dirty="0" smtClean="0">
                <a:solidFill>
                  <a:srgbClr val="5B9BD5">
                    <a:lumMod val="50000"/>
                  </a:srgbClr>
                </a:solidFill>
                <a:latin typeface="Arial" panose="020B0604020202020204" pitchFamily="34" charset="0"/>
                <a:cs typeface="Arial" panose="020B0604020202020204" pitchFamily="34" charset="0"/>
                <a:hlinkClick r:id="rId5"/>
              </a:rPr>
              <a:t>youtu.be/ttVvt87gPZ8</a:t>
            </a:r>
            <a:endParaRPr lang="en-US" sz="1200" dirty="0" smtClean="0">
              <a:solidFill>
                <a:srgbClr val="5B9BD5">
                  <a:lumMod val="50000"/>
                </a:srgbClr>
              </a:solidFill>
              <a:latin typeface="Arial" panose="020B0604020202020204" pitchFamily="34" charset="0"/>
              <a:cs typeface="Arial" panose="020B0604020202020204" pitchFamily="34" charset="0"/>
            </a:endParaRPr>
          </a:p>
          <a:p>
            <a:pPr algn="ctr">
              <a:defRPr/>
            </a:pPr>
            <a:r>
              <a:rPr lang="ar-AE" sz="1200" dirty="0" smtClean="0">
                <a:solidFill>
                  <a:srgbClr val="5B9BD5">
                    <a:lumMod val="50000"/>
                  </a:srgbClr>
                </a:solidFill>
                <a:latin typeface="Arial" panose="020B0604020202020204" pitchFamily="34" charset="0"/>
                <a:cs typeface="Arial" panose="020B0604020202020204" pitchFamily="34" charset="0"/>
              </a:rPr>
              <a:t>الأدوات الكهربائية في المنزل </a:t>
            </a:r>
            <a:endParaRPr lang="en-US" sz="1200" dirty="0">
              <a:solidFill>
                <a:srgbClr val="5B9BD5">
                  <a:lumMod val="50000"/>
                </a:srgb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847184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78069" y="98386"/>
            <a:ext cx="184731" cy="46166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ar-AE" sz="24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642403922"/>
              </p:ext>
            </p:extLst>
          </p:nvPr>
        </p:nvGraphicFramePr>
        <p:xfrm>
          <a:off x="178724" y="28575"/>
          <a:ext cx="11804073" cy="6829425"/>
        </p:xfrm>
        <a:graphic>
          <a:graphicData uri="http://schemas.openxmlformats.org/drawingml/2006/table">
            <a:tbl>
              <a:tblPr firstRow="1" bandRow="1">
                <a:tableStyleId>{5940675A-B579-460E-94D1-54222C63F5DA}</a:tableStyleId>
              </a:tblPr>
              <a:tblGrid>
                <a:gridCol w="10833455">
                  <a:extLst>
                    <a:ext uri="{9D8B030D-6E8A-4147-A177-3AD203B41FA5}">
                      <a16:colId xmlns:a16="http://schemas.microsoft.com/office/drawing/2014/main" val="20000"/>
                    </a:ext>
                  </a:extLst>
                </a:gridCol>
                <a:gridCol w="970618">
                  <a:extLst>
                    <a:ext uri="{9D8B030D-6E8A-4147-A177-3AD203B41FA5}">
                      <a16:colId xmlns:a16="http://schemas.microsoft.com/office/drawing/2014/main" val="20001"/>
                    </a:ext>
                  </a:extLst>
                </a:gridCol>
              </a:tblGrid>
              <a:tr h="3705795">
                <a:tc>
                  <a:txBody>
                    <a:bodyPr/>
                    <a:lstStyle/>
                    <a:p>
                      <a:pPr algn="r" rtl="1"/>
                      <a:r>
                        <a:rPr lang="ar-AE" sz="1200" b="1" u="none" kern="1200" baseline="0" dirty="0">
                          <a:solidFill>
                            <a:srgbClr val="FF0000"/>
                          </a:solidFill>
                          <a:latin typeface="Sakkal Majalla" panose="02000000000000000000" pitchFamily="2" charset="-78"/>
                          <a:ea typeface="+mn-ea"/>
                          <a:cs typeface="Sakkal Majalla" panose="02000000000000000000" pitchFamily="2" charset="-78"/>
                        </a:rPr>
                        <a:t>الحصة الدراسية</a:t>
                      </a:r>
                      <a:r>
                        <a:rPr lang="ar-AE" sz="1200" b="1" u="none" kern="1200" baseline="0" dirty="0" smtClean="0">
                          <a:solidFill>
                            <a:srgbClr val="FF0000"/>
                          </a:solidFill>
                          <a:latin typeface="Sakkal Majalla" panose="02000000000000000000" pitchFamily="2" charset="-78"/>
                          <a:ea typeface="+mn-ea"/>
                          <a:cs typeface="Sakkal Majalla" panose="02000000000000000000" pitchFamily="2" charset="-78"/>
                        </a:rPr>
                        <a:t>:</a:t>
                      </a:r>
                    </a:p>
                    <a:p>
                      <a:pPr marL="0" marR="0" lvl="0" indent="0" algn="r" defTabSz="914400" rtl="1" eaLnBrk="1" fontAlgn="auto" latinLnBrk="0" hangingPunct="1">
                        <a:lnSpc>
                          <a:spcPct val="100000"/>
                        </a:lnSpc>
                        <a:spcBef>
                          <a:spcPts val="0"/>
                        </a:spcBef>
                        <a:spcAft>
                          <a:spcPts val="0"/>
                        </a:spcAft>
                        <a:buClrTx/>
                        <a:buSzTx/>
                        <a:buFontTx/>
                        <a:buNone/>
                        <a:tabLst/>
                        <a:defRPr/>
                      </a:pPr>
                      <a:r>
                        <a:rPr lang="ar-AE" sz="1200" b="0" u="none" baseline="0" dirty="0" smtClean="0">
                          <a:latin typeface="Sakkal Majalla" panose="02000000000000000000" pitchFamily="2" charset="-78"/>
                          <a:cs typeface="Sakkal Majalla" panose="02000000000000000000" pitchFamily="2" charset="-78"/>
                        </a:rPr>
                        <a:t> </a:t>
                      </a: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الهدف الرئيسي هو إستعمال الادوات الكهربائية (المايكرويف –حماصة الخبز – غلاية الماء )بطريقة صحيحة وأمنة </a:t>
                      </a:r>
                      <a:endParaRPr lang="en-GB" sz="1200" b="1" u="none" kern="1200" baseline="0" dirty="0" smtClean="0">
                        <a:solidFill>
                          <a:schemeClr val="tx1"/>
                        </a:solidFill>
                        <a:latin typeface="Sakkal Majalla" panose="02000000000000000000" pitchFamily="2" charset="-78"/>
                        <a:ea typeface="+mn-ea"/>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lang="en-GB" sz="1200" b="1" u="none" kern="1200" baseline="0" dirty="0" smtClean="0">
                        <a:solidFill>
                          <a:schemeClr val="tx1"/>
                        </a:solidFill>
                        <a:latin typeface="Sakkal Majalla" panose="02000000000000000000" pitchFamily="2" charset="-78"/>
                        <a:ea typeface="+mn-ea"/>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أهداف </a:t>
                      </a:r>
                      <a:r>
                        <a:rPr lang="ar-AE" sz="1200" b="1" u="none" kern="1200" baseline="0" dirty="0">
                          <a:solidFill>
                            <a:schemeClr val="tx1"/>
                          </a:solidFill>
                          <a:latin typeface="Sakkal Majalla" panose="02000000000000000000" pitchFamily="2" charset="-78"/>
                          <a:ea typeface="+mn-ea"/>
                          <a:cs typeface="Sakkal Majalla" panose="02000000000000000000" pitchFamily="2" charset="-78"/>
                        </a:rPr>
                        <a:t>أخرى: </a:t>
                      </a:r>
                      <a:endPar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endParaRPr>
                    </a:p>
                    <a:p>
                      <a:pPr marL="228600" indent="-228600" algn="r" rtl="1">
                        <a:buFont typeface="+mj-lt"/>
                        <a:buAutoNum type="arabicPeriod"/>
                      </a:pPr>
                      <a:r>
                        <a:rPr lang="ar-AE" sz="1200" b="1" u="none" baseline="0" dirty="0" smtClean="0">
                          <a:solidFill>
                            <a:schemeClr val="tx1"/>
                          </a:solidFill>
                          <a:latin typeface="Sakkal Majalla" panose="02000000000000000000" pitchFamily="2" charset="-78"/>
                          <a:cs typeface="Sakkal Majalla" panose="02000000000000000000" pitchFamily="2" charset="-78"/>
                        </a:rPr>
                        <a:t>أن تتدرب  الطالبة على تصنيف الادوات الكهربائية والغير كهربائية .</a:t>
                      </a:r>
                    </a:p>
                    <a:p>
                      <a:pPr marL="228600" indent="-228600" algn="r" rtl="1">
                        <a:buFont typeface="+mj-lt"/>
                        <a:buAutoNum type="arabicPeriod"/>
                      </a:pPr>
                      <a:r>
                        <a:rPr lang="ar-AE" sz="1200" b="1" u="none" baseline="0" dirty="0" smtClean="0">
                          <a:solidFill>
                            <a:schemeClr val="tx1"/>
                          </a:solidFill>
                          <a:latin typeface="Sakkal Majalla" panose="02000000000000000000" pitchFamily="2" charset="-78"/>
                          <a:cs typeface="Sakkal Majalla" panose="02000000000000000000" pitchFamily="2" charset="-78"/>
                        </a:rPr>
                        <a:t>ان تتحذر الطالبة من العبث بالادوات الكهربائية أثناء التشغيل . </a:t>
                      </a:r>
                    </a:p>
                    <a:p>
                      <a:pPr marL="0" algn="r" defTabSz="914400" rtl="1" eaLnBrk="1" latinLnBrk="0" hangingPunct="1"/>
                      <a:endParaRPr lang="ar-AE" sz="1200" b="1" u="none" kern="1200" baseline="0" dirty="0" smtClean="0">
                        <a:solidFill>
                          <a:srgbClr val="FF0000"/>
                        </a:solidFill>
                        <a:latin typeface="Sakkal Majalla" panose="02000000000000000000" pitchFamily="2" charset="-78"/>
                        <a:ea typeface="+mn-ea"/>
                        <a:cs typeface="Sakkal Majalla" panose="02000000000000000000" pitchFamily="2" charset="-78"/>
                      </a:endParaRPr>
                    </a:p>
                    <a:p>
                      <a:pPr marL="0" algn="r" defTabSz="914400" rtl="1" eaLnBrk="1" latinLnBrk="0" hangingPunct="1"/>
                      <a:r>
                        <a:rPr lang="ar-AE" sz="1200" b="1" u="none" kern="1200" baseline="0" dirty="0" smtClean="0">
                          <a:solidFill>
                            <a:srgbClr val="FF0000"/>
                          </a:solidFill>
                          <a:latin typeface="Sakkal Majalla" panose="02000000000000000000" pitchFamily="2" charset="-78"/>
                          <a:ea typeface="+mn-ea"/>
                          <a:cs typeface="Sakkal Majalla" panose="02000000000000000000" pitchFamily="2" charset="-78"/>
                        </a:rPr>
                        <a:t>النشاط الأجتماعي : </a:t>
                      </a:r>
                      <a:endParaRPr lang="ar-AE" sz="1200" b="1" u="none" kern="1200" baseline="0" dirty="0">
                        <a:solidFill>
                          <a:srgbClr val="FF0000"/>
                        </a:solidFill>
                        <a:latin typeface="Sakkal Majalla" panose="02000000000000000000" pitchFamily="2" charset="-78"/>
                        <a:ea typeface="+mn-ea"/>
                        <a:cs typeface="Sakkal Majalla" panose="02000000000000000000" pitchFamily="2" charset="-78"/>
                      </a:endParaRPr>
                    </a:p>
                    <a:p>
                      <a:pPr marL="228600" indent="-228600" algn="r" rtl="1">
                        <a:buFont typeface="+mj-lt"/>
                        <a:buAutoNum type="arabicPeriod"/>
                      </a:pPr>
                      <a:r>
                        <a:rPr lang="ar-AE" sz="1200" b="1" u="none" baseline="0" dirty="0" smtClean="0">
                          <a:solidFill>
                            <a:schemeClr val="tx1"/>
                          </a:solidFill>
                          <a:latin typeface="Sakkal Majalla" panose="02000000000000000000" pitchFamily="2" charset="-78"/>
                          <a:cs typeface="Sakkal Majalla" panose="02000000000000000000" pitchFamily="2" charset="-78"/>
                        </a:rPr>
                        <a:t>مساعدة والدتها أثناء إعداد وجبة الطعام . </a:t>
                      </a:r>
                    </a:p>
                    <a:p>
                      <a:pPr marL="228600" indent="-228600" algn="r" rtl="1">
                        <a:buFont typeface="+mj-lt"/>
                        <a:buAutoNum type="arabicPeriod"/>
                      </a:pPr>
                      <a:endParaRPr lang="ar-AE" sz="1200" b="1" u="none" baseline="0" dirty="0">
                        <a:solidFill>
                          <a:schemeClr val="tx1"/>
                        </a:solidFill>
                        <a:latin typeface="Sakkal Majalla" panose="02000000000000000000" pitchFamily="2" charset="-78"/>
                        <a:cs typeface="Sakkal Majalla" panose="02000000000000000000" pitchFamily="2" charset="-78"/>
                      </a:endParaRPr>
                    </a:p>
                    <a:p>
                      <a:pPr marL="0" indent="0" algn="r" rtl="1">
                        <a:buFont typeface="+mj-lt"/>
                        <a:buNone/>
                      </a:pPr>
                      <a:r>
                        <a:rPr lang="ar-AE" sz="1200" b="1" u="none" baseline="0" dirty="0" smtClean="0">
                          <a:solidFill>
                            <a:srgbClr val="FF0000"/>
                          </a:solidFill>
                          <a:latin typeface="Sakkal Majalla" panose="02000000000000000000" pitchFamily="2" charset="-78"/>
                          <a:cs typeface="Sakkal Majalla" panose="02000000000000000000" pitchFamily="2" charset="-78"/>
                        </a:rPr>
                        <a:t>النشاط </a:t>
                      </a:r>
                      <a:r>
                        <a:rPr lang="ar-AE" sz="1200" b="1" u="none" baseline="0" dirty="0">
                          <a:solidFill>
                            <a:srgbClr val="FF0000"/>
                          </a:solidFill>
                          <a:latin typeface="Sakkal Majalla" panose="02000000000000000000" pitchFamily="2" charset="-78"/>
                          <a:cs typeface="Sakkal Majalla" panose="02000000000000000000" pitchFamily="2" charset="-78"/>
                        </a:rPr>
                        <a:t>الموسيقى:</a:t>
                      </a:r>
                    </a:p>
                    <a:p>
                      <a:pPr marL="228600" indent="-228600" algn="r" rtl="1">
                        <a:buFont typeface="+mj-lt"/>
                        <a:buAutoNum type="arabicPeriod"/>
                      </a:pPr>
                      <a:r>
                        <a:rPr lang="ar-AE" sz="1200" b="1" u="none" baseline="0" dirty="0" smtClean="0">
                          <a:solidFill>
                            <a:schemeClr val="tx1"/>
                          </a:solidFill>
                          <a:latin typeface="Sakkal Majalla" panose="02000000000000000000" pitchFamily="2" charset="-78"/>
                          <a:cs typeface="Sakkal Majalla" panose="02000000000000000000" pitchFamily="2" charset="-78"/>
                        </a:rPr>
                        <a:t>أناشيد الخاصة ( عن الأداوت الكهربائية )</a:t>
                      </a:r>
                    </a:p>
                  </a:txBody>
                  <a:tcP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endParaRPr lang="ar-AE" sz="1400" b="1" baseline="0" dirty="0">
                        <a:latin typeface="Arial" panose="020B0604020202020204" pitchFamily="34" charset="0"/>
                        <a:cs typeface="Arial" panose="020B0604020202020204" pitchFamily="34" charset="0"/>
                      </a:endParaRPr>
                    </a:p>
                    <a:p>
                      <a:pPr algn="ctr" rtl="1"/>
                      <a:r>
                        <a:rPr lang="ar-AE" sz="1400" b="1" baseline="0" dirty="0">
                          <a:latin typeface="Arial" panose="020B0604020202020204" pitchFamily="34" charset="0"/>
                          <a:cs typeface="Arial" panose="020B0604020202020204" pitchFamily="34" charset="0"/>
                        </a:rPr>
                        <a:t>دليل للمعلم</a:t>
                      </a:r>
                    </a:p>
                    <a:p>
                      <a:pPr algn="ctr" rtl="1"/>
                      <a:endParaRPr lang="ar-AE" sz="1400" b="1" baseline="0" dirty="0">
                        <a:latin typeface="Arial" panose="020B0604020202020204" pitchFamily="34" charset="0"/>
                        <a:cs typeface="Arial" panose="020B0604020202020204" pitchFamily="34" charset="0"/>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1248375">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baseline="0" dirty="0">
                          <a:latin typeface="Sakkal Majalla" panose="02000000000000000000" pitchFamily="2" charset="-78"/>
                          <a:cs typeface="Sakkal Majalla" panose="02000000000000000000" pitchFamily="2" charset="-78"/>
                        </a:rPr>
                        <a:t> </a:t>
                      </a:r>
                      <a:r>
                        <a:rPr lang="ar-AE" sz="1200" b="1" baseline="0" dirty="0" smtClean="0">
                          <a:solidFill>
                            <a:srgbClr val="FF0000"/>
                          </a:solidFill>
                          <a:latin typeface="Sakkal Majalla" panose="02000000000000000000" pitchFamily="2" charset="-78"/>
                          <a:cs typeface="Sakkal Majalla" panose="02000000000000000000" pitchFamily="2" charset="-78"/>
                        </a:rPr>
                        <a:t>الطلب من ولى الامر الامور التالية :</a:t>
                      </a:r>
                    </a:p>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baseline="0" dirty="0" smtClean="0">
                          <a:latin typeface="Sakkal Majalla" panose="02000000000000000000" pitchFamily="2" charset="-78"/>
                          <a:cs typeface="Sakkal Majalla" panose="02000000000000000000" pitchFamily="2" charset="-78"/>
                        </a:rPr>
                        <a:t>1-تدريب الطالبه على إستخدام الأدوات الكهربائية الخاصة بالمطبخ (كتسخين الخبز بإستخدام حماصة الخبز  – أو تسخين الأرز  بالمايكرويف ) ( وتسخين الماء بالغلاية لإحضار الشاي ) </a:t>
                      </a:r>
                    </a:p>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baseline="0" dirty="0" smtClean="0">
                          <a:latin typeface="Sakkal Majalla" panose="02000000000000000000" pitchFamily="2" charset="-78"/>
                          <a:cs typeface="Sakkal Majalla" panose="02000000000000000000" pitchFamily="2" charset="-78"/>
                        </a:rPr>
                        <a:t>2- تنبية الطالبة على الحذر عند إستخدام الادوات الكهربائية (كتجفيف اليدين قبل إصال سلك الكهرباء الى المشترك ) (إستخدام القفازات الخاصة بالعزل الحراري عند إستخدام المايكرويف او حماصة الخبز . </a:t>
                      </a:r>
                    </a:p>
                    <a:p>
                      <a:pPr marL="0" marR="0" lvl="0" indent="0" algn="r" defTabSz="914400" rtl="1" eaLnBrk="1" fontAlgn="auto" latinLnBrk="0" hangingPunct="1">
                        <a:lnSpc>
                          <a:spcPct val="100000"/>
                        </a:lnSpc>
                        <a:spcBef>
                          <a:spcPts val="0"/>
                        </a:spcBef>
                        <a:spcAft>
                          <a:spcPts val="0"/>
                        </a:spcAft>
                        <a:buClrTx/>
                        <a:buSzTx/>
                        <a:buFontTx/>
                        <a:buNone/>
                        <a:tabLst/>
                        <a:defRPr/>
                      </a:pPr>
                      <a:endParaRPr lang="en-US" sz="1200" b="1" baseline="0" dirty="0" smtClean="0">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lang="en-US" sz="1200" baseline="0" dirty="0" smtClean="0">
                        <a:latin typeface="Arial" panose="020B0604020202020204" pitchFamily="34" charset="0"/>
                        <a:cs typeface="Arial" panose="020B0604020202020204" pitchFamily="34" charset="0"/>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lang="ar-AE" sz="1200" baseline="0" dirty="0" smtClean="0">
                        <a:latin typeface="Arial" panose="020B0604020202020204" pitchFamily="34" charset="0"/>
                        <a:cs typeface="Arial" panose="020B0604020202020204" pitchFamily="34" charset="0"/>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lang="ar-AE" sz="1200" baseline="0" dirty="0" smtClean="0">
                        <a:latin typeface="Arial" panose="020B0604020202020204" pitchFamily="34" charset="0"/>
                        <a:cs typeface="Arial" panose="020B0604020202020204" pitchFamily="34" charset="0"/>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lang="ar-AE" sz="1200" baseline="0" dirty="0">
                        <a:latin typeface="Arial" panose="020B0604020202020204" pitchFamily="34" charset="0"/>
                        <a:cs typeface="Arial" panose="020B0604020202020204" pitchFamily="34" charset="0"/>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baseline="0" dirty="0">
                          <a:latin typeface="Arial" panose="020B0604020202020204" pitchFamily="34" charset="0"/>
                          <a:cs typeface="Arial" panose="020B0604020202020204" pitchFamily="34" charset="0"/>
                        </a:rPr>
                        <a:t>الواجب المنزلي </a:t>
                      </a:r>
                      <a:endParaRPr lang="en-US" sz="1400" b="1" dirty="0">
                        <a:latin typeface="Arial" panose="020B0604020202020204" pitchFamily="34" charset="0"/>
                        <a:cs typeface="Arial" panose="020B0604020202020204" pitchFamily="34" charset="0"/>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1"/>
                  </a:ext>
                </a:extLst>
              </a:tr>
              <a:tr h="751790">
                <a:tc>
                  <a:txBody>
                    <a:bodyPr/>
                    <a:lstStyle/>
                    <a:p>
                      <a:pPr marL="0" marR="0" lvl="0" indent="0" algn="r" defTabSz="914400" rtl="1" eaLnBrk="1" fontAlgn="auto" latinLnBrk="0" hangingPunct="1">
                        <a:lnSpc>
                          <a:spcPct val="100000"/>
                        </a:lnSpc>
                        <a:spcBef>
                          <a:spcPts val="0"/>
                        </a:spcBef>
                        <a:spcAft>
                          <a:spcPts val="0"/>
                        </a:spcAft>
                        <a:buClrTx/>
                        <a:buSzTx/>
                        <a:buFont typeface="+mj-lt"/>
                        <a:buNone/>
                        <a:tabLst/>
                        <a:defRPr/>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بعض المقاطع التعليمية </a:t>
                      </a:r>
                    </a:p>
                    <a:p>
                      <a:pPr algn="r" rtl="1"/>
                      <a:endParaRPr lang="ar-AE" sz="1200" b="0" baseline="0" dirty="0" smtClean="0">
                        <a:latin typeface="Arial" panose="020B0604020202020204" pitchFamily="34" charset="0"/>
                        <a:cs typeface="Arial" panose="020B0604020202020204" pitchFamily="34" charset="0"/>
                      </a:endParaRPr>
                    </a:p>
                  </a:txBody>
                  <a:tcP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baseline="0" dirty="0">
                          <a:latin typeface="Arial" panose="020B0604020202020204" pitchFamily="34" charset="0"/>
                          <a:cs typeface="Arial" panose="020B0604020202020204" pitchFamily="34" charset="0"/>
                        </a:rPr>
                        <a:t>تمارين الكترونية</a:t>
                      </a:r>
                      <a:endParaRPr lang="en-US" sz="1400" b="1" dirty="0">
                        <a:latin typeface="Arial" panose="020B0604020202020204" pitchFamily="34" charset="0"/>
                        <a:cs typeface="Arial" panose="020B0604020202020204" pitchFamily="34" charset="0"/>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r h="817360">
                <a:tc>
                  <a:txBody>
                    <a:bodyPr/>
                    <a:lstStyle/>
                    <a:p>
                      <a:pPr algn="r" rtl="1"/>
                      <a:r>
                        <a:rPr lang="ar-AE" sz="1200" b="1" baseline="0" dirty="0">
                          <a:latin typeface="Sakkal Majalla" panose="02000000000000000000" pitchFamily="2" charset="-78"/>
                          <a:cs typeface="Sakkal Majalla" panose="02000000000000000000" pitchFamily="2" charset="-78"/>
                        </a:rPr>
                        <a:t>متوسط</a:t>
                      </a:r>
                      <a:r>
                        <a:rPr lang="ar-AE" sz="1200" b="0" baseline="0" dirty="0">
                          <a:latin typeface="Sakkal Majalla" panose="02000000000000000000" pitchFamily="2" charset="-78"/>
                          <a:cs typeface="Sakkal Majalla" panose="02000000000000000000" pitchFamily="2" charset="-78"/>
                        </a:rPr>
                        <a:t> : </a:t>
                      </a:r>
                      <a:r>
                        <a:rPr lang="ar-AE" sz="1200" b="0" baseline="0" dirty="0" smtClean="0">
                          <a:latin typeface="Sakkal Majalla" panose="02000000000000000000" pitchFamily="2" charset="-78"/>
                          <a:cs typeface="Sakkal Majalla" panose="02000000000000000000" pitchFamily="2" charset="-78"/>
                        </a:rPr>
                        <a:t>أن تقوم الطالبة بإستخدام الادوات الكهربائية مع المساعدة اللفظية والجسدية </a:t>
                      </a:r>
                      <a:r>
                        <a:rPr lang="en-US" sz="1200" b="0" baseline="0" dirty="0" smtClean="0">
                          <a:latin typeface="Sakkal Majalla" panose="02000000000000000000" pitchFamily="2" charset="-78"/>
                          <a:cs typeface="Sakkal Majalla" panose="02000000000000000000" pitchFamily="2" charset="-78"/>
                        </a:rPr>
                        <a:t>  </a:t>
                      </a:r>
                      <a:r>
                        <a:rPr lang="ar-AE" sz="1200" b="0" baseline="0" dirty="0" smtClean="0">
                          <a:latin typeface="Sakkal Majalla" panose="02000000000000000000" pitchFamily="2" charset="-78"/>
                          <a:cs typeface="Sakkal Majalla" panose="02000000000000000000" pitchFamily="2" charset="-78"/>
                        </a:rPr>
                        <a:t> </a:t>
                      </a:r>
                      <a:r>
                        <a:rPr lang="ar-AE" sz="1200" b="1" baseline="0" dirty="0" smtClean="0">
                          <a:latin typeface="Sakkal Majalla" panose="02000000000000000000" pitchFamily="2" charset="-78"/>
                          <a:cs typeface="Sakkal Majalla" panose="02000000000000000000" pitchFamily="2" charset="-78"/>
                        </a:rPr>
                        <a:t>جيد</a:t>
                      </a:r>
                      <a:r>
                        <a:rPr lang="ar-AE" sz="1200" b="0" baseline="0" dirty="0">
                          <a:latin typeface="Sakkal Majalla" panose="02000000000000000000" pitchFamily="2" charset="-78"/>
                          <a:cs typeface="Sakkal Majalla" panose="02000000000000000000" pitchFamily="2" charset="-78"/>
                        </a:rPr>
                        <a:t>: </a:t>
                      </a:r>
                      <a:r>
                        <a:rPr lang="ar-AE" sz="1200" b="0" baseline="0" dirty="0" smtClean="0">
                          <a:latin typeface="Sakkal Majalla" panose="02000000000000000000" pitchFamily="2" charset="-78"/>
                          <a:cs typeface="Sakkal Majalla" panose="02000000000000000000" pitchFamily="2" charset="-78"/>
                        </a:rPr>
                        <a:t>أن تقوم الطالبة بإستخدام الادوات الكهربائية بمساعدة لفظية فقط </a:t>
                      </a:r>
                      <a:r>
                        <a:rPr lang="en-US" sz="1200" b="0" baseline="0" dirty="0" smtClean="0">
                          <a:latin typeface="Sakkal Majalla" panose="02000000000000000000" pitchFamily="2" charset="-78"/>
                          <a:cs typeface="Sakkal Majalla" panose="02000000000000000000" pitchFamily="2" charset="-78"/>
                        </a:rPr>
                        <a:t>   </a:t>
                      </a:r>
                      <a:r>
                        <a:rPr lang="ar-AE" sz="1200" b="1" baseline="0" dirty="0" smtClean="0">
                          <a:latin typeface="Sakkal Majalla" panose="02000000000000000000" pitchFamily="2" charset="-78"/>
                          <a:cs typeface="Sakkal Majalla" panose="02000000000000000000" pitchFamily="2" charset="-78"/>
                        </a:rPr>
                        <a:t>مرتفع</a:t>
                      </a:r>
                      <a:r>
                        <a:rPr lang="ar-AE" sz="1200" b="0" baseline="0" dirty="0">
                          <a:latin typeface="Sakkal Majalla" panose="02000000000000000000" pitchFamily="2" charset="-78"/>
                          <a:cs typeface="Sakkal Majalla" panose="02000000000000000000" pitchFamily="2" charset="-78"/>
                        </a:rPr>
                        <a:t>: </a:t>
                      </a:r>
                      <a:r>
                        <a:rPr lang="ar-AE" sz="1200" b="0" baseline="0" dirty="0" smtClean="0">
                          <a:latin typeface="Sakkal Majalla" panose="02000000000000000000" pitchFamily="2" charset="-78"/>
                          <a:cs typeface="Sakkal Majalla" panose="02000000000000000000" pitchFamily="2" charset="-78"/>
                        </a:rPr>
                        <a:t>أن تقوم الطالبة بإستخدام الأدوات الكهربائية </a:t>
                      </a:r>
                      <a:endParaRPr lang="ar-AE" sz="1200" b="0"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Arial" panose="020B0604020202020204" pitchFamily="34" charset="0"/>
                          <a:cs typeface="Arial" panose="020B0604020202020204" pitchFamily="34" charset="0"/>
                        </a:rPr>
                        <a:t>التقييم</a:t>
                      </a:r>
                      <a:endParaRPr lang="en-US" sz="1400" b="1" dirty="0">
                        <a:latin typeface="Arial" panose="020B0604020202020204" pitchFamily="34" charset="0"/>
                        <a:cs typeface="Arial" panose="020B0604020202020204" pitchFamily="34" charset="0"/>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8" name="Date Placeholder 7"/>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3E19267-0502-414C-ADC8-E730C18BC296}" type="datetime3">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25 January 2021</a:t>
            </a:fld>
            <a:endPar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0F9F505-338F-4A63-8E60-F3E66EC2060F}"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6" name="TextBox 15"/>
          <p:cNvSpPr txBox="1"/>
          <p:nvPr/>
        </p:nvSpPr>
        <p:spPr>
          <a:xfrm>
            <a:off x="5188616" y="5273915"/>
            <a:ext cx="4630015" cy="523220"/>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en-US" sz="1400" b="1" dirty="0">
                <a:solidFill>
                  <a:srgbClr val="FF0000"/>
                </a:solidFill>
                <a:latin typeface="Arial" panose="020B0604020202020204" pitchFamily="34" charset="0"/>
                <a:cs typeface="Arial" panose="020B0604020202020204" pitchFamily="34" charset="0"/>
                <a:hlinkClick r:id="rId3"/>
              </a:rPr>
              <a:t>https://</a:t>
            </a:r>
            <a:r>
              <a:rPr lang="en-US" sz="1400" b="1" dirty="0" smtClean="0">
                <a:solidFill>
                  <a:srgbClr val="FF0000"/>
                </a:solidFill>
                <a:latin typeface="Arial" panose="020B0604020202020204" pitchFamily="34" charset="0"/>
                <a:cs typeface="Arial" panose="020B0604020202020204" pitchFamily="34" charset="0"/>
                <a:hlinkClick r:id="rId3"/>
              </a:rPr>
              <a:t>youtu.be/XJzIyQm2CR4</a:t>
            </a:r>
            <a:endParaRPr lang="ar-AE" sz="1400" b="1" dirty="0" smtClean="0">
              <a:solidFill>
                <a:srgbClr val="FF0000"/>
              </a:solidFill>
              <a:latin typeface="Arial" panose="020B0604020202020204" pitchFamily="34" charset="0"/>
              <a:cs typeface="Arial" panose="020B0604020202020204" pitchFamily="34" charset="0"/>
            </a:endParaRPr>
          </a:p>
          <a:p>
            <a:pPr algn="ctr"/>
            <a:endParaRPr lang="en-US" sz="1400" b="1" dirty="0">
              <a:solidFill>
                <a:srgbClr val="FF0000"/>
              </a:solidFill>
              <a:latin typeface="Arial" panose="020B0604020202020204" pitchFamily="34" charset="0"/>
              <a:cs typeface="Arial" panose="020B0604020202020204" pitchFamily="34" charset="0"/>
            </a:endParaRPr>
          </a:p>
        </p:txBody>
      </p:sp>
      <p:sp>
        <p:nvSpPr>
          <p:cNvPr id="20" name="Rounded Rectangle 19"/>
          <p:cNvSpPr/>
          <p:nvPr/>
        </p:nvSpPr>
        <p:spPr>
          <a:xfrm>
            <a:off x="254924" y="5309114"/>
            <a:ext cx="4813069" cy="523220"/>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lvl="0" algn="ctr">
              <a:defRPr/>
            </a:pPr>
            <a:r>
              <a:rPr lang="en-US" sz="1200" dirty="0">
                <a:solidFill>
                  <a:srgbClr val="5B9BD5">
                    <a:lumMod val="50000"/>
                  </a:srgbClr>
                </a:solidFill>
                <a:latin typeface="Arial" panose="020B0604020202020204" pitchFamily="34" charset="0"/>
                <a:cs typeface="Arial" panose="020B0604020202020204" pitchFamily="34" charset="0"/>
                <a:hlinkClick r:id="rId4"/>
              </a:rPr>
              <a:t>https://</a:t>
            </a:r>
            <a:r>
              <a:rPr lang="en-US" sz="1200" dirty="0" smtClean="0">
                <a:solidFill>
                  <a:srgbClr val="5B9BD5">
                    <a:lumMod val="50000"/>
                  </a:srgbClr>
                </a:solidFill>
                <a:latin typeface="Arial" panose="020B0604020202020204" pitchFamily="34" charset="0"/>
                <a:cs typeface="Arial" panose="020B0604020202020204" pitchFamily="34" charset="0"/>
                <a:hlinkClick r:id="rId4"/>
              </a:rPr>
              <a:t>youtu.be/XBPeGWZfEy4</a:t>
            </a:r>
            <a:endParaRPr lang="en-US" sz="1200" dirty="0" smtClean="0">
              <a:solidFill>
                <a:srgbClr val="5B9BD5">
                  <a:lumMod val="50000"/>
                </a:srgbClr>
              </a:solidFill>
              <a:latin typeface="Arial" panose="020B0604020202020204" pitchFamily="34" charset="0"/>
              <a:cs typeface="Arial" panose="020B0604020202020204" pitchFamily="34" charset="0"/>
            </a:endParaRPr>
          </a:p>
          <a:p>
            <a:pPr lvl="0" algn="ctr">
              <a:defRPr/>
            </a:pPr>
            <a:endParaRPr lang="en-US" sz="1200" dirty="0">
              <a:solidFill>
                <a:srgbClr val="5B9BD5">
                  <a:lumMod val="50000"/>
                </a:srgbClr>
              </a:solidFill>
              <a:latin typeface="Arial" panose="020B0604020202020204" pitchFamily="34" charset="0"/>
              <a:cs typeface="Arial" panose="020B0604020202020204" pitchFamily="34" charset="0"/>
            </a:endParaRPr>
          </a:p>
        </p:txBody>
      </p:sp>
      <p:sp>
        <p:nvSpPr>
          <p:cNvPr id="24" name="TextBox 23"/>
          <p:cNvSpPr txBox="1"/>
          <p:nvPr/>
        </p:nvSpPr>
        <p:spPr>
          <a:xfrm>
            <a:off x="948587" y="1564651"/>
            <a:ext cx="3253775" cy="492443"/>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lvl="0" algn="ctr" rtl="1">
              <a:defRPr/>
            </a:pPr>
            <a:r>
              <a:rPr lang="en-US" sz="1400" b="1" dirty="0">
                <a:solidFill>
                  <a:srgbClr val="FF0000"/>
                </a:solidFill>
                <a:latin typeface="Arial" panose="020B0604020202020204" pitchFamily="34" charset="0"/>
                <a:cs typeface="Arial" panose="020B0604020202020204" pitchFamily="34" charset="0"/>
                <a:hlinkClick r:id="rId5"/>
              </a:rPr>
              <a:t>https://</a:t>
            </a:r>
            <a:r>
              <a:rPr lang="en-US" sz="1400" b="1" dirty="0" smtClean="0">
                <a:solidFill>
                  <a:srgbClr val="FF0000"/>
                </a:solidFill>
                <a:latin typeface="Arial" panose="020B0604020202020204" pitchFamily="34" charset="0"/>
                <a:cs typeface="Arial" panose="020B0604020202020204" pitchFamily="34" charset="0"/>
                <a:hlinkClick r:id="rId5"/>
              </a:rPr>
              <a:t>youtu.be/grqvXiPx3-U</a:t>
            </a:r>
            <a:endParaRPr lang="en-US" sz="1400" b="1" dirty="0" smtClean="0">
              <a:solidFill>
                <a:srgbClr val="FF0000"/>
              </a:solidFill>
              <a:latin typeface="Arial" panose="020B0604020202020204" pitchFamily="34" charset="0"/>
              <a:cs typeface="Arial" panose="020B0604020202020204" pitchFamily="34" charset="0"/>
            </a:endParaRPr>
          </a:p>
          <a:p>
            <a:pPr lvl="0" algn="ctr" rtl="1">
              <a:defRPr/>
            </a:pPr>
            <a:r>
              <a:rPr lang="ar-AE" sz="1200" b="1" dirty="0" smtClean="0">
                <a:solidFill>
                  <a:srgbClr val="FF0000"/>
                </a:solidFill>
                <a:latin typeface="Arial" panose="020B0604020202020204" pitchFamily="34" charset="0"/>
                <a:cs typeface="Arial" panose="020B0604020202020204" pitchFamily="34" charset="0"/>
              </a:rPr>
              <a:t>مساعدة الأم في تحضير وجبة طعام </a:t>
            </a:r>
            <a:endParaRPr lang="en-US" sz="1200" b="1" dirty="0">
              <a:solidFill>
                <a:srgbClr val="FF0000"/>
              </a:solidFill>
              <a:latin typeface="Arial" panose="020B0604020202020204" pitchFamily="34" charset="0"/>
              <a:cs typeface="Arial" panose="020B0604020202020204" pitchFamily="34" charset="0"/>
            </a:endParaRPr>
          </a:p>
        </p:txBody>
      </p:sp>
      <p:sp>
        <p:nvSpPr>
          <p:cNvPr id="10" name="TextBox 9"/>
          <p:cNvSpPr txBox="1"/>
          <p:nvPr/>
        </p:nvSpPr>
        <p:spPr>
          <a:xfrm>
            <a:off x="948587" y="2227167"/>
            <a:ext cx="3737713" cy="877163"/>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lvl="0" algn="ctr" rtl="1">
              <a:defRPr/>
            </a:pPr>
            <a:r>
              <a:rPr lang="en-US" sz="1400" b="1" dirty="0">
                <a:solidFill>
                  <a:srgbClr val="FF0000"/>
                </a:solidFill>
                <a:latin typeface="Arial" panose="020B0604020202020204" pitchFamily="34" charset="0"/>
                <a:cs typeface="Arial" panose="020B0604020202020204" pitchFamily="34" charset="0"/>
                <a:hlinkClick r:id="rId6"/>
              </a:rPr>
              <a:t>https://</a:t>
            </a:r>
            <a:r>
              <a:rPr lang="en-US" sz="1400" b="1" dirty="0" smtClean="0">
                <a:solidFill>
                  <a:srgbClr val="FF0000"/>
                </a:solidFill>
                <a:latin typeface="Arial" panose="020B0604020202020204" pitchFamily="34" charset="0"/>
                <a:cs typeface="Arial" panose="020B0604020202020204" pitchFamily="34" charset="0"/>
                <a:hlinkClick r:id="rId6"/>
              </a:rPr>
              <a:t>www.youtube.com/watch?v=yu71Q</a:t>
            </a:r>
            <a:r>
              <a:rPr lang="en-US" sz="1100" b="1" dirty="0" smtClean="0">
                <a:solidFill>
                  <a:srgbClr val="FF0000"/>
                </a:solidFill>
                <a:latin typeface="Arial" panose="020B0604020202020204" pitchFamily="34" charset="0"/>
                <a:cs typeface="Arial" panose="020B0604020202020204" pitchFamily="34" charset="0"/>
                <a:hlinkClick r:id="rId6"/>
              </a:rPr>
              <a:t>ilbI_w</a:t>
            </a:r>
            <a:endParaRPr lang="ar-AE" sz="1100" b="1" dirty="0" smtClean="0">
              <a:solidFill>
                <a:srgbClr val="FF0000"/>
              </a:solidFill>
              <a:latin typeface="Arial" panose="020B0604020202020204" pitchFamily="34" charset="0"/>
              <a:cs typeface="Arial" panose="020B0604020202020204" pitchFamily="34" charset="0"/>
            </a:endParaRPr>
          </a:p>
          <a:p>
            <a:pPr lvl="0" algn="ctr" rtl="1">
              <a:defRPr/>
            </a:pPr>
            <a:r>
              <a:rPr lang="ar-AE" sz="1200" b="1" dirty="0" smtClean="0">
                <a:solidFill>
                  <a:srgbClr val="FF0000"/>
                </a:solidFill>
                <a:latin typeface="Arial" panose="020B0604020202020204" pitchFamily="34" charset="0"/>
                <a:cs typeface="Arial" panose="020B0604020202020204" pitchFamily="34" charset="0"/>
              </a:rPr>
              <a:t>أنشوده عن الكهرباء </a:t>
            </a:r>
            <a:endParaRPr lang="en-US" sz="1200" b="1" dirty="0" smtClean="0">
              <a:solidFill>
                <a:srgbClr val="FF0000"/>
              </a:solidFill>
              <a:latin typeface="Arial" panose="020B0604020202020204" pitchFamily="34" charset="0"/>
              <a:cs typeface="Arial" panose="020B0604020202020204" pitchFamily="34" charset="0"/>
            </a:endParaRPr>
          </a:p>
          <a:p>
            <a:pPr lvl="0" algn="ctr" rtl="1">
              <a:defRPr/>
            </a:pPr>
            <a:endParaRPr lang="en-US" sz="14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608355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5AB00-1C5C-4EB0-B93F-C03AB7A9BC6F}"/>
              </a:ext>
            </a:extLst>
          </p:cNvPr>
          <p:cNvSpPr>
            <a:spLocks noGrp="1"/>
          </p:cNvSpPr>
          <p:nvPr>
            <p:ph type="title"/>
          </p:nvPr>
        </p:nvSpPr>
        <p:spPr>
          <a:xfrm>
            <a:off x="1352550" y="215973"/>
            <a:ext cx="8629650" cy="832104"/>
          </a:xfrm>
        </p:spPr>
        <p:txBody>
          <a:bodyPr>
            <a:normAutofit/>
          </a:bodyPr>
          <a:lstStyle/>
          <a:p>
            <a:pPr algn="ctr"/>
            <a:r>
              <a:rPr lang="ar-AE" dirty="0" smtClean="0"/>
              <a:t>تحوط الطالبة على الادوات الكهربائية التى تستخدم في المطبخ</a:t>
            </a:r>
            <a:endParaRPr lang="en-US" dirty="0"/>
          </a:p>
        </p:txBody>
      </p:sp>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C0CDE5-970C-4CC4-BF43-0DA127E73E8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45244" y="1535303"/>
            <a:ext cx="1847850" cy="184785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04213" y="1453526"/>
            <a:ext cx="1700213" cy="2161577"/>
          </a:xfrm>
          <a:prstGeom prst="rect">
            <a:avLst/>
          </a:prstGeom>
        </p:spPr>
      </p:pic>
      <p:pic>
        <p:nvPicPr>
          <p:cNvPr id="1026" name="Picture 2" descr="Happy toast bread waving. Happy toast bread cartoon character licking his  lips with butter waving. | CanStock"/>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97569" y="4170725"/>
            <a:ext cx="2514600" cy="1819276"/>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91861" y="1672520"/>
            <a:ext cx="2214437" cy="1573416"/>
          </a:xfrm>
          <a:prstGeom prst="rect">
            <a:avLst/>
          </a:prstGeom>
        </p:spPr>
      </p:pic>
      <p:pic>
        <p:nvPicPr>
          <p:cNvPr id="10" name="Picture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110168" y="3870380"/>
            <a:ext cx="1533514" cy="2119621"/>
          </a:xfrm>
          <a:prstGeom prst="rect">
            <a:avLst/>
          </a:prstGeom>
        </p:spPr>
      </p:pic>
      <p:pic>
        <p:nvPicPr>
          <p:cNvPr id="12" name="Picture 1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491698" y="4020553"/>
            <a:ext cx="2171700" cy="2105025"/>
          </a:xfrm>
          <a:prstGeom prst="rect">
            <a:avLst/>
          </a:prstGeom>
        </p:spPr>
      </p:pic>
    </p:spTree>
    <p:extLst>
      <p:ext uri="{BB962C8B-B14F-4D97-AF65-F5344CB8AC3E}">
        <p14:creationId xmlns:p14="http://schemas.microsoft.com/office/powerpoint/2010/main" val="28237663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C0CDE5-970C-4CC4-BF43-0DA127E73E8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0" name="Title 1">
            <a:extLst>
              <a:ext uri="{FF2B5EF4-FFF2-40B4-BE49-F238E27FC236}">
                <a16:creationId xmlns:a16="http://schemas.microsoft.com/office/drawing/2014/main" id="{F845AB00-1C5C-4EB0-B93F-C03AB7A9BC6F}"/>
              </a:ext>
            </a:extLst>
          </p:cNvPr>
          <p:cNvSpPr txBox="1">
            <a:spLocks/>
          </p:cNvSpPr>
          <p:nvPr/>
        </p:nvSpPr>
        <p:spPr>
          <a:xfrm>
            <a:off x="2984270" y="350198"/>
            <a:ext cx="6567054" cy="702178"/>
          </a:xfrm>
          <a:prstGeom prst="rect">
            <a:avLst/>
          </a:prstGeom>
          <a:gradFill>
            <a:gsLst>
              <a:gs pos="0">
                <a:schemeClr val="tx2"/>
              </a:gs>
              <a:gs pos="100000">
                <a:schemeClr val="tx1"/>
              </a:gs>
            </a:gsLst>
            <a:lin ang="10800000" scaled="1"/>
          </a:gradFill>
        </p:spPr>
        <p:txBody>
          <a:bodyPr vert="horz" lIns="144000" tIns="45720" rIns="91440" bIns="45720" rtlCol="0" anchor="ctr" anchorCtr="0">
            <a:noAutofit/>
          </a:bodyPr>
          <a:lstStyle>
            <a:lvl1pPr algn="l" defTabSz="914400" rtl="0" eaLnBrk="1" latinLnBrk="0" hangingPunct="1">
              <a:lnSpc>
                <a:spcPct val="90000"/>
              </a:lnSpc>
              <a:spcBef>
                <a:spcPct val="0"/>
              </a:spcBef>
              <a:buNone/>
              <a:defRPr sz="2000" b="1" kern="1200">
                <a:solidFill>
                  <a:schemeClr val="bg1"/>
                </a:solidFill>
                <a:latin typeface="+mn-lt"/>
                <a:ea typeface="+mj-ea"/>
                <a:cs typeface="+mj-cs"/>
              </a:defRPr>
            </a:lvl1pPr>
          </a:lstStyle>
          <a:p>
            <a:pPr algn="ctr"/>
            <a:r>
              <a:rPr lang="ar-AE" dirty="0" smtClean="0"/>
              <a:t>يصل الطالب بين الأشكال المتشابهه للاداوت الكهربائية  </a:t>
            </a:r>
            <a:endParaRPr lang="ar-AE" dirty="0"/>
          </a:p>
        </p:txBody>
      </p:sp>
      <p:sp>
        <p:nvSpPr>
          <p:cNvPr id="2" name="Rectangle 1"/>
          <p:cNvSpPr/>
          <p:nvPr/>
        </p:nvSpPr>
        <p:spPr>
          <a:xfrm>
            <a:off x="4663340" y="1930923"/>
            <a:ext cx="248786" cy="369332"/>
          </a:xfrm>
          <a:prstGeom prst="rect">
            <a:avLst/>
          </a:prstGeom>
        </p:spPr>
        <p:txBody>
          <a:bodyPr wrap="none">
            <a:spAutoFit/>
          </a:bodyPr>
          <a:lstStyle/>
          <a:p>
            <a:r>
              <a:rPr lang="ar-AE" dirty="0" smtClean="0"/>
              <a:t> </a:t>
            </a:r>
            <a:endParaRPr lang="en-US" dirty="0"/>
          </a:p>
        </p:txBody>
      </p:sp>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65309" y="1506153"/>
            <a:ext cx="1487137" cy="1278200"/>
          </a:xfrm>
          <a:prstGeom prst="rect">
            <a:avLst/>
          </a:prstGeom>
        </p:spPr>
      </p:pic>
      <p:pic>
        <p:nvPicPr>
          <p:cNvPr id="16" name="Picture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5598" y="5528075"/>
            <a:ext cx="1487137" cy="1278200"/>
          </a:xfrm>
          <a:prstGeom prst="rect">
            <a:avLst/>
          </a:prstGeom>
        </p:spPr>
      </p:pic>
      <p:pic>
        <p:nvPicPr>
          <p:cNvPr id="19" name="Picture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65309" y="3011893"/>
            <a:ext cx="1549034" cy="1685925"/>
          </a:xfrm>
          <a:prstGeom prst="rect">
            <a:avLst/>
          </a:prstGeom>
        </p:spPr>
      </p:pic>
      <p:pic>
        <p:nvPicPr>
          <p:cNvPr id="20" name="Picture 1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98532" y="3226361"/>
            <a:ext cx="1549034" cy="1685925"/>
          </a:xfrm>
          <a:prstGeom prst="rect">
            <a:avLst/>
          </a:prstGeom>
        </p:spPr>
      </p:pic>
      <p:pic>
        <p:nvPicPr>
          <p:cNvPr id="21" name="Picture 2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55598" y="1318068"/>
            <a:ext cx="1233781" cy="1568577"/>
          </a:xfrm>
          <a:prstGeom prst="rect">
            <a:avLst/>
          </a:prstGeom>
        </p:spPr>
      </p:pic>
      <p:pic>
        <p:nvPicPr>
          <p:cNvPr id="22" name="Picture 2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365309" y="5152898"/>
            <a:ext cx="1233781" cy="1568577"/>
          </a:xfrm>
          <a:prstGeom prst="rect">
            <a:avLst/>
          </a:prstGeom>
        </p:spPr>
      </p:pic>
    </p:spTree>
    <p:extLst>
      <p:ext uri="{BB962C8B-B14F-4D97-AF65-F5344CB8AC3E}">
        <p14:creationId xmlns:p14="http://schemas.microsoft.com/office/powerpoint/2010/main" val="5642126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C0CDE5-970C-4CC4-BF43-0DA127E73E8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0" name="Title 1">
            <a:extLst>
              <a:ext uri="{FF2B5EF4-FFF2-40B4-BE49-F238E27FC236}">
                <a16:creationId xmlns:a16="http://schemas.microsoft.com/office/drawing/2014/main" id="{F845AB00-1C5C-4EB0-B93F-C03AB7A9BC6F}"/>
              </a:ext>
            </a:extLst>
          </p:cNvPr>
          <p:cNvSpPr txBox="1">
            <a:spLocks/>
          </p:cNvSpPr>
          <p:nvPr/>
        </p:nvSpPr>
        <p:spPr>
          <a:xfrm>
            <a:off x="2984270" y="350198"/>
            <a:ext cx="6567054" cy="702178"/>
          </a:xfrm>
          <a:prstGeom prst="rect">
            <a:avLst/>
          </a:prstGeom>
          <a:gradFill>
            <a:gsLst>
              <a:gs pos="0">
                <a:schemeClr val="tx2"/>
              </a:gs>
              <a:gs pos="100000">
                <a:schemeClr val="tx1"/>
              </a:gs>
            </a:gsLst>
            <a:lin ang="10800000" scaled="1"/>
          </a:gradFill>
        </p:spPr>
        <p:txBody>
          <a:bodyPr vert="horz" lIns="144000" tIns="45720" rIns="91440" bIns="45720" rtlCol="0" anchor="ctr" anchorCtr="0">
            <a:noAutofit/>
          </a:bodyPr>
          <a:lstStyle>
            <a:lvl1pPr algn="l" defTabSz="914400" rtl="0" eaLnBrk="1" latinLnBrk="0" hangingPunct="1">
              <a:lnSpc>
                <a:spcPct val="90000"/>
              </a:lnSpc>
              <a:spcBef>
                <a:spcPct val="0"/>
              </a:spcBef>
              <a:buNone/>
              <a:defRPr sz="2000" b="1" kern="1200">
                <a:solidFill>
                  <a:schemeClr val="bg1"/>
                </a:solidFill>
                <a:latin typeface="+mn-lt"/>
                <a:ea typeface="+mj-ea"/>
                <a:cs typeface="+mj-cs"/>
              </a:defRPr>
            </a:lvl1pPr>
          </a:lstStyle>
          <a:p>
            <a:pPr algn="ctr"/>
            <a:r>
              <a:rPr lang="ar-AE" dirty="0"/>
              <a:t>اضع علامة صح عند الصورة الصحيحية </a:t>
            </a:r>
            <a:r>
              <a:rPr lang="ar-AE" dirty="0" smtClean="0"/>
              <a:t>للادوات الكهربائية </a:t>
            </a:r>
            <a:endParaRPr lang="ar-AE" dirty="0"/>
          </a:p>
        </p:txBody>
      </p:sp>
      <p:sp>
        <p:nvSpPr>
          <p:cNvPr id="2" name="Rectangle 1"/>
          <p:cNvSpPr/>
          <p:nvPr/>
        </p:nvSpPr>
        <p:spPr>
          <a:xfrm>
            <a:off x="4663340" y="1930923"/>
            <a:ext cx="248786" cy="369332"/>
          </a:xfrm>
          <a:prstGeom prst="rect">
            <a:avLst/>
          </a:prstGeom>
        </p:spPr>
        <p:txBody>
          <a:bodyPr wrap="none">
            <a:spAutoFit/>
          </a:bodyPr>
          <a:lstStyle/>
          <a:p>
            <a:r>
              <a:rPr lang="ar-AE" dirty="0"/>
              <a:t> </a:t>
            </a:r>
            <a:endParaRPr lang="en-US" dirty="0"/>
          </a:p>
        </p:txBody>
      </p:sp>
      <p:sp>
        <p:nvSpPr>
          <p:cNvPr id="3" name="Oval 2">
            <a:extLst>
              <a:ext uri="{FF2B5EF4-FFF2-40B4-BE49-F238E27FC236}">
                <a16:creationId xmlns:a16="http://schemas.microsoft.com/office/drawing/2014/main" id="{BAE06093-4966-4673-8453-A9F9AA24CB8A}"/>
              </a:ext>
            </a:extLst>
          </p:cNvPr>
          <p:cNvSpPr/>
          <p:nvPr/>
        </p:nvSpPr>
        <p:spPr>
          <a:xfrm>
            <a:off x="7467600" y="4456421"/>
            <a:ext cx="2743200" cy="1764352"/>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AE" dirty="0"/>
          </a:p>
        </p:txBody>
      </p:sp>
      <p:sp>
        <p:nvSpPr>
          <p:cNvPr id="13" name="Oval 12">
            <a:extLst>
              <a:ext uri="{FF2B5EF4-FFF2-40B4-BE49-F238E27FC236}">
                <a16:creationId xmlns:a16="http://schemas.microsoft.com/office/drawing/2014/main" id="{A9399E8F-61C2-4C7A-96CB-F749659EDF7B}"/>
              </a:ext>
            </a:extLst>
          </p:cNvPr>
          <p:cNvSpPr/>
          <p:nvPr/>
        </p:nvSpPr>
        <p:spPr>
          <a:xfrm>
            <a:off x="1612670" y="4456421"/>
            <a:ext cx="2743200" cy="1764352"/>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AE"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57474" y="1772487"/>
            <a:ext cx="2853591" cy="2410864"/>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4250" y="1930923"/>
            <a:ext cx="2795587" cy="2093992"/>
          </a:xfrm>
          <a:prstGeom prst="rect">
            <a:avLst/>
          </a:prstGeom>
        </p:spPr>
      </p:pic>
    </p:spTree>
    <p:extLst>
      <p:ext uri="{BB962C8B-B14F-4D97-AF65-F5344CB8AC3E}">
        <p14:creationId xmlns:p14="http://schemas.microsoft.com/office/powerpoint/2010/main" val="26660358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C0CDE5-970C-4CC4-BF43-0DA127E73E8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0" name="Title 1">
            <a:extLst>
              <a:ext uri="{FF2B5EF4-FFF2-40B4-BE49-F238E27FC236}">
                <a16:creationId xmlns:a16="http://schemas.microsoft.com/office/drawing/2014/main" id="{F845AB00-1C5C-4EB0-B93F-C03AB7A9BC6F}"/>
              </a:ext>
            </a:extLst>
          </p:cNvPr>
          <p:cNvSpPr txBox="1">
            <a:spLocks/>
          </p:cNvSpPr>
          <p:nvPr/>
        </p:nvSpPr>
        <p:spPr>
          <a:xfrm>
            <a:off x="2431820" y="426398"/>
            <a:ext cx="6567054" cy="702178"/>
          </a:xfrm>
          <a:prstGeom prst="rect">
            <a:avLst/>
          </a:prstGeom>
          <a:gradFill>
            <a:gsLst>
              <a:gs pos="0">
                <a:schemeClr val="tx2"/>
              </a:gs>
              <a:gs pos="100000">
                <a:schemeClr val="tx1"/>
              </a:gs>
            </a:gsLst>
            <a:lin ang="10800000" scaled="1"/>
          </a:gradFill>
        </p:spPr>
        <p:txBody>
          <a:bodyPr vert="horz" lIns="144000" tIns="45720" rIns="91440" bIns="45720" rtlCol="0" anchor="ctr" anchorCtr="0">
            <a:noAutofit/>
          </a:bodyPr>
          <a:lstStyle>
            <a:lvl1pPr algn="l" defTabSz="914400" rtl="0" eaLnBrk="1" latinLnBrk="0" hangingPunct="1">
              <a:lnSpc>
                <a:spcPct val="90000"/>
              </a:lnSpc>
              <a:spcBef>
                <a:spcPct val="0"/>
              </a:spcBef>
              <a:buNone/>
              <a:defRPr sz="2000" b="1" kern="1200">
                <a:solidFill>
                  <a:schemeClr val="bg1"/>
                </a:solidFill>
                <a:latin typeface="+mn-lt"/>
                <a:ea typeface="+mj-ea"/>
                <a:cs typeface="+mj-cs"/>
              </a:defRPr>
            </a:lvl1pPr>
          </a:lstStyle>
          <a:p>
            <a:pPr algn="ctr"/>
            <a:r>
              <a:rPr lang="ar-AE" dirty="0" smtClean="0"/>
              <a:t>ضع علامة صح على التصرف السليم عند حدوث الحريق  </a:t>
            </a:r>
            <a:endParaRPr lang="ar-AE" dirty="0"/>
          </a:p>
        </p:txBody>
      </p:sp>
      <p:sp>
        <p:nvSpPr>
          <p:cNvPr id="2" name="Rectangle 1"/>
          <p:cNvSpPr/>
          <p:nvPr/>
        </p:nvSpPr>
        <p:spPr>
          <a:xfrm>
            <a:off x="4663340" y="1930923"/>
            <a:ext cx="248786" cy="369332"/>
          </a:xfrm>
          <a:prstGeom prst="rect">
            <a:avLst/>
          </a:prstGeom>
        </p:spPr>
        <p:txBody>
          <a:bodyPr wrap="none">
            <a:spAutoFit/>
          </a:bodyPr>
          <a:lstStyle/>
          <a:p>
            <a:r>
              <a:rPr lang="ar-AE" dirty="0"/>
              <a:t> </a:t>
            </a:r>
            <a:endParaRPr lang="en-US" dirty="0"/>
          </a:p>
        </p:txBody>
      </p:sp>
      <p:sp>
        <p:nvSpPr>
          <p:cNvPr id="3" name="Oval 2">
            <a:extLst>
              <a:ext uri="{FF2B5EF4-FFF2-40B4-BE49-F238E27FC236}">
                <a16:creationId xmlns:a16="http://schemas.microsoft.com/office/drawing/2014/main" id="{BAE06093-4966-4673-8453-A9F9AA24CB8A}"/>
              </a:ext>
            </a:extLst>
          </p:cNvPr>
          <p:cNvSpPr/>
          <p:nvPr/>
        </p:nvSpPr>
        <p:spPr>
          <a:xfrm>
            <a:off x="8067675" y="4445617"/>
            <a:ext cx="2743200" cy="1764352"/>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AE" dirty="0"/>
          </a:p>
        </p:txBody>
      </p:sp>
      <p:sp>
        <p:nvSpPr>
          <p:cNvPr id="13" name="Oval 12">
            <a:extLst>
              <a:ext uri="{FF2B5EF4-FFF2-40B4-BE49-F238E27FC236}">
                <a16:creationId xmlns:a16="http://schemas.microsoft.com/office/drawing/2014/main" id="{A9399E8F-61C2-4C7A-96CB-F749659EDF7B}"/>
              </a:ext>
            </a:extLst>
          </p:cNvPr>
          <p:cNvSpPr/>
          <p:nvPr/>
        </p:nvSpPr>
        <p:spPr>
          <a:xfrm>
            <a:off x="1542188" y="4490408"/>
            <a:ext cx="2743200" cy="1764352"/>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AE"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42188" y="1722897"/>
            <a:ext cx="3121152" cy="2020824"/>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23544" y="1673224"/>
            <a:ext cx="3031461" cy="2228850"/>
          </a:xfrm>
          <a:prstGeom prst="rect">
            <a:avLst/>
          </a:prstGeom>
        </p:spPr>
      </p:pic>
      <p:sp>
        <p:nvSpPr>
          <p:cNvPr id="9" name="TextBox 8"/>
          <p:cNvSpPr txBox="1"/>
          <p:nvPr/>
        </p:nvSpPr>
        <p:spPr>
          <a:xfrm>
            <a:off x="8067675" y="3950415"/>
            <a:ext cx="2484976" cy="369332"/>
          </a:xfrm>
          <a:prstGeom prst="rect">
            <a:avLst/>
          </a:prstGeom>
          <a:noFill/>
        </p:spPr>
        <p:txBody>
          <a:bodyPr wrap="none" rtlCol="0">
            <a:spAutoFit/>
          </a:bodyPr>
          <a:lstStyle/>
          <a:p>
            <a:pPr algn="ctr"/>
            <a:r>
              <a:rPr lang="ar-AE" dirty="0" smtClean="0"/>
              <a:t>وضع فوطة على النار لإطفائها </a:t>
            </a:r>
            <a:endParaRPr lang="en-US" dirty="0"/>
          </a:p>
        </p:txBody>
      </p:sp>
      <p:sp>
        <p:nvSpPr>
          <p:cNvPr id="12" name="TextBox 11"/>
          <p:cNvSpPr txBox="1"/>
          <p:nvPr/>
        </p:nvSpPr>
        <p:spPr>
          <a:xfrm>
            <a:off x="1438275" y="3950415"/>
            <a:ext cx="2552808" cy="369332"/>
          </a:xfrm>
          <a:prstGeom prst="rect">
            <a:avLst/>
          </a:prstGeom>
          <a:noFill/>
        </p:spPr>
        <p:txBody>
          <a:bodyPr wrap="square" rtlCol="0">
            <a:spAutoFit/>
          </a:bodyPr>
          <a:lstStyle/>
          <a:p>
            <a:pPr algn="ctr"/>
            <a:r>
              <a:rPr lang="ar-AE" dirty="0" smtClean="0"/>
              <a:t>إستخدام طفاية الحريق </a:t>
            </a:r>
            <a:endParaRPr lang="en-US" dirty="0"/>
          </a:p>
        </p:txBody>
      </p:sp>
    </p:spTree>
    <p:extLst>
      <p:ext uri="{BB962C8B-B14F-4D97-AF65-F5344CB8AC3E}">
        <p14:creationId xmlns:p14="http://schemas.microsoft.com/office/powerpoint/2010/main" val="11498209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2076</TotalTime>
  <Words>587</Words>
  <Application>Microsoft Office PowerPoint</Application>
  <PresentationFormat>Widescreen</PresentationFormat>
  <Paragraphs>129</Paragraphs>
  <Slides>9</Slides>
  <Notes>3</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9</vt:i4>
      </vt:variant>
    </vt:vector>
  </HeadingPairs>
  <TitlesOfParts>
    <vt:vector size="18" baseType="lpstr">
      <vt:lpstr>Arial</vt:lpstr>
      <vt:lpstr>Calibri</vt:lpstr>
      <vt:lpstr>Calibri Light</vt:lpstr>
      <vt:lpstr>Franklin Gothic Book</vt:lpstr>
      <vt:lpstr>Sakkal Majalla</vt:lpstr>
      <vt:lpstr>Times New Roman</vt:lpstr>
      <vt:lpstr>Office Theme</vt:lpstr>
      <vt:lpstr>1_Office Theme</vt:lpstr>
      <vt:lpstr>2_Office Theme</vt:lpstr>
      <vt:lpstr>إستعمال الادوات الكهربائية (مايكرويف –حماصة الخبز-غلاية الماي)بطريقة صحيحة وآمنة.</vt:lpstr>
      <vt:lpstr>PowerPoint Presentation</vt:lpstr>
      <vt:lpstr>إستخدام حماصة الخبز بطريقة آمنة </vt:lpstr>
      <vt:lpstr>PowerPoint Presentation</vt:lpstr>
      <vt:lpstr>PowerPoint Presentation</vt:lpstr>
      <vt:lpstr>تحوط الطالبة على الادوات الكهربائية التى تستخدم في المطبخ</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EBTESAM AHMED MOHAMMED</dc:creator>
  <cp:lastModifiedBy>JUMAH SHUAIB MUSTAFA</cp:lastModifiedBy>
  <cp:revision>146</cp:revision>
  <dcterms:created xsi:type="dcterms:W3CDTF">2020-11-18T18:24:39Z</dcterms:created>
  <dcterms:modified xsi:type="dcterms:W3CDTF">2021-01-25T05:22:19Z</dcterms:modified>
</cp:coreProperties>
</file>