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ppt/media/image13.JPG" ContentType="image/jpeg"/>
  <Override PartName="/ppt/media/image15.jpg" ContentType="image/jpeg"/>
  <Override PartName="/ppt/media/image16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4" r:id="rId6"/>
  </p:sldMasterIdLst>
  <p:notesMasterIdLst>
    <p:notesMasterId r:id="rId22"/>
  </p:notesMasterIdLst>
  <p:sldIdLst>
    <p:sldId id="282" r:id="rId7"/>
    <p:sldId id="277" r:id="rId8"/>
    <p:sldId id="268" r:id="rId9"/>
    <p:sldId id="269" r:id="rId10"/>
    <p:sldId id="275" r:id="rId11"/>
    <p:sldId id="271" r:id="rId12"/>
    <p:sldId id="279" r:id="rId13"/>
    <p:sldId id="280" r:id="rId14"/>
    <p:sldId id="281" r:id="rId15"/>
    <p:sldId id="272" r:id="rId16"/>
    <p:sldId id="276" r:id="rId17"/>
    <p:sldId id="273" r:id="rId18"/>
    <p:sldId id="274" r:id="rId19"/>
    <p:sldId id="283" r:id="rId20"/>
    <p:sldId id="28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DCD7C8-065A-40D3-B3E0-E3F36D41489F}" v="23" dt="2021-01-10T19:17:18.1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3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28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me memo" userId="bc15edd56c342683" providerId="LiveId" clId="{07DCD7C8-065A-40D3-B3E0-E3F36D41489F}"/>
    <pc:docChg chg="undo custSel modSld">
      <pc:chgData name="meme memo" userId="bc15edd56c342683" providerId="LiveId" clId="{07DCD7C8-065A-40D3-B3E0-E3F36D41489F}" dt="2021-01-10T19:17:35.311" v="233" actId="1076"/>
      <pc:docMkLst>
        <pc:docMk/>
      </pc:docMkLst>
      <pc:sldChg chg="addSp delSp modSp mod">
        <pc:chgData name="meme memo" userId="bc15edd56c342683" providerId="LiveId" clId="{07DCD7C8-065A-40D3-B3E0-E3F36D41489F}" dt="2021-01-10T18:29:49.837" v="3" actId="14100"/>
        <pc:sldMkLst>
          <pc:docMk/>
          <pc:sldMk cId="175798623" sldId="268"/>
        </pc:sldMkLst>
        <pc:spChg chg="del">
          <ac:chgData name="meme memo" userId="bc15edd56c342683" providerId="LiveId" clId="{07DCD7C8-065A-40D3-B3E0-E3F36D41489F}" dt="2021-01-10T18:27:30.400" v="0"/>
          <ac:spMkLst>
            <pc:docMk/>
            <pc:sldMk cId="175798623" sldId="268"/>
            <ac:spMk id="3" creationId="{00000000-0000-0000-0000-000000000000}"/>
          </ac:spMkLst>
        </pc:spChg>
        <pc:spChg chg="add del mod">
          <ac:chgData name="meme memo" userId="bc15edd56c342683" providerId="LiveId" clId="{07DCD7C8-065A-40D3-B3E0-E3F36D41489F}" dt="2021-01-10T18:29:42.767" v="2"/>
          <ac:spMkLst>
            <pc:docMk/>
            <pc:sldMk cId="175798623" sldId="268"/>
            <ac:spMk id="10" creationId="{6F90B19C-03BC-43A8-935C-7A96E8EFB527}"/>
          </ac:spMkLst>
        </pc:spChg>
        <pc:picChg chg="add del mod">
          <ac:chgData name="meme memo" userId="bc15edd56c342683" providerId="LiveId" clId="{07DCD7C8-065A-40D3-B3E0-E3F36D41489F}" dt="2021-01-10T18:27:36.958" v="1" actId="21"/>
          <ac:picMkLst>
            <pc:docMk/>
            <pc:sldMk cId="175798623" sldId="268"/>
            <ac:picMk id="8" creationId="{6F30D55C-03B8-43DD-9416-59FE23F20AE9}"/>
          </ac:picMkLst>
        </pc:picChg>
        <pc:picChg chg="add mod">
          <ac:chgData name="meme memo" userId="bc15edd56c342683" providerId="LiveId" clId="{07DCD7C8-065A-40D3-B3E0-E3F36D41489F}" dt="2021-01-10T18:29:49.837" v="3" actId="14100"/>
          <ac:picMkLst>
            <pc:docMk/>
            <pc:sldMk cId="175798623" sldId="268"/>
            <ac:picMk id="11" creationId="{6C2A709B-0759-47CF-A444-CCC8D7914698}"/>
          </ac:picMkLst>
        </pc:picChg>
      </pc:sldChg>
      <pc:sldChg chg="modSp mod">
        <pc:chgData name="meme memo" userId="bc15edd56c342683" providerId="LiveId" clId="{07DCD7C8-065A-40D3-B3E0-E3F36D41489F}" dt="2021-01-10T18:36:10.643" v="95"/>
        <pc:sldMkLst>
          <pc:docMk/>
          <pc:sldMk cId="684718468" sldId="269"/>
        </pc:sldMkLst>
        <pc:spChg chg="mod">
          <ac:chgData name="meme memo" userId="bc15edd56c342683" providerId="LiveId" clId="{07DCD7C8-065A-40D3-B3E0-E3F36D41489F}" dt="2021-01-10T18:35:05.501" v="92"/>
          <ac:spMkLst>
            <pc:docMk/>
            <pc:sldMk cId="684718468" sldId="269"/>
            <ac:spMk id="5" creationId="{00000000-0000-0000-0000-000000000000}"/>
          </ac:spMkLst>
        </pc:spChg>
        <pc:spChg chg="mod">
          <ac:chgData name="meme memo" userId="bc15edd56c342683" providerId="LiveId" clId="{07DCD7C8-065A-40D3-B3E0-E3F36D41489F}" dt="2021-01-10T18:34:42.646" v="91" actId="20577"/>
          <ac:spMkLst>
            <pc:docMk/>
            <pc:sldMk cId="684718468" sldId="269"/>
            <ac:spMk id="6" creationId="{00000000-0000-0000-0000-000000000000}"/>
          </ac:spMkLst>
        </pc:spChg>
        <pc:spChg chg="mod">
          <ac:chgData name="meme memo" userId="bc15edd56c342683" providerId="LiveId" clId="{07DCD7C8-065A-40D3-B3E0-E3F36D41489F}" dt="2021-01-10T18:32:29.205" v="78" actId="20577"/>
          <ac:spMkLst>
            <pc:docMk/>
            <pc:sldMk cId="684718468" sldId="269"/>
            <ac:spMk id="7" creationId="{00000000-0000-0000-0000-000000000000}"/>
          </ac:spMkLst>
        </pc:spChg>
        <pc:spChg chg="mod">
          <ac:chgData name="meme memo" userId="bc15edd56c342683" providerId="LiveId" clId="{07DCD7C8-065A-40D3-B3E0-E3F36D41489F}" dt="2021-01-10T18:33:27.114" v="89" actId="122"/>
          <ac:spMkLst>
            <pc:docMk/>
            <pc:sldMk cId="684718468" sldId="269"/>
            <ac:spMk id="11" creationId="{00000000-0000-0000-0000-000000000000}"/>
          </ac:spMkLst>
        </pc:spChg>
        <pc:spChg chg="mod">
          <ac:chgData name="meme memo" userId="bc15edd56c342683" providerId="LiveId" clId="{07DCD7C8-065A-40D3-B3E0-E3F36D41489F}" dt="2021-01-10T18:35:56.776" v="94" actId="20577"/>
          <ac:spMkLst>
            <pc:docMk/>
            <pc:sldMk cId="684718468" sldId="269"/>
            <ac:spMk id="12" creationId="{00000000-0000-0000-0000-000000000000}"/>
          </ac:spMkLst>
        </pc:spChg>
        <pc:spChg chg="mod">
          <ac:chgData name="meme memo" userId="bc15edd56c342683" providerId="LiveId" clId="{07DCD7C8-065A-40D3-B3E0-E3F36D41489F}" dt="2021-01-10T18:36:10.643" v="95"/>
          <ac:spMkLst>
            <pc:docMk/>
            <pc:sldMk cId="684718468" sldId="269"/>
            <ac:spMk id="14" creationId="{00000000-0000-0000-0000-000000000000}"/>
          </ac:spMkLst>
        </pc:spChg>
        <pc:graphicFrameChg chg="mod modGraphic">
          <ac:chgData name="meme memo" userId="bc15edd56c342683" providerId="LiveId" clId="{07DCD7C8-065A-40D3-B3E0-E3F36D41489F}" dt="2021-01-10T18:30:32.066" v="76"/>
          <ac:graphicFrameMkLst>
            <pc:docMk/>
            <pc:sldMk cId="684718468" sldId="269"/>
            <ac:graphicFrameMk id="3" creationId="{00000000-0000-0000-0000-000000000000}"/>
          </ac:graphicFrameMkLst>
        </pc:graphicFrameChg>
      </pc:sldChg>
      <pc:sldChg chg="modSp mod">
        <pc:chgData name="meme memo" userId="bc15edd56c342683" providerId="LiveId" clId="{07DCD7C8-065A-40D3-B3E0-E3F36D41489F}" dt="2021-01-10T18:48:01.036" v="153" actId="113"/>
        <pc:sldMkLst>
          <pc:docMk/>
          <pc:sldMk cId="2823766337" sldId="271"/>
        </pc:sldMkLst>
        <pc:spChg chg="mod">
          <ac:chgData name="meme memo" userId="bc15edd56c342683" providerId="LiveId" clId="{07DCD7C8-065A-40D3-B3E0-E3F36D41489F}" dt="2021-01-10T18:42:22.008" v="124" actId="1076"/>
          <ac:spMkLst>
            <pc:docMk/>
            <pc:sldMk cId="2823766337" sldId="271"/>
            <ac:spMk id="10" creationId="{00000000-0000-0000-0000-000000000000}"/>
          </ac:spMkLst>
        </pc:spChg>
        <pc:spChg chg="mod">
          <ac:chgData name="meme memo" userId="bc15edd56c342683" providerId="LiveId" clId="{07DCD7C8-065A-40D3-B3E0-E3F36D41489F}" dt="2021-01-10T18:46:59.850" v="148" actId="113"/>
          <ac:spMkLst>
            <pc:docMk/>
            <pc:sldMk cId="2823766337" sldId="271"/>
            <ac:spMk id="11" creationId="{00000000-0000-0000-0000-000000000000}"/>
          </ac:spMkLst>
        </pc:spChg>
        <pc:spChg chg="mod">
          <ac:chgData name="meme memo" userId="bc15edd56c342683" providerId="LiveId" clId="{07DCD7C8-065A-40D3-B3E0-E3F36D41489F}" dt="2021-01-10T18:41:59.433" v="122" actId="20577"/>
          <ac:spMkLst>
            <pc:docMk/>
            <pc:sldMk cId="2823766337" sldId="271"/>
            <ac:spMk id="12" creationId="{00000000-0000-0000-0000-000000000000}"/>
          </ac:spMkLst>
        </pc:spChg>
        <pc:spChg chg="mod">
          <ac:chgData name="meme memo" userId="bc15edd56c342683" providerId="LiveId" clId="{07DCD7C8-065A-40D3-B3E0-E3F36D41489F}" dt="2021-01-10T18:46:42.582" v="132" actId="20577"/>
          <ac:spMkLst>
            <pc:docMk/>
            <pc:sldMk cId="2823766337" sldId="271"/>
            <ac:spMk id="13" creationId="{00000000-0000-0000-0000-000000000000}"/>
          </ac:spMkLst>
        </pc:spChg>
        <pc:spChg chg="mod">
          <ac:chgData name="meme memo" userId="bc15edd56c342683" providerId="LiveId" clId="{07DCD7C8-065A-40D3-B3E0-E3F36D41489F}" dt="2021-01-10T18:47:39.209" v="150" actId="20577"/>
          <ac:spMkLst>
            <pc:docMk/>
            <pc:sldMk cId="2823766337" sldId="271"/>
            <ac:spMk id="14" creationId="{00000000-0000-0000-0000-000000000000}"/>
          </ac:spMkLst>
        </pc:spChg>
        <pc:spChg chg="mod">
          <ac:chgData name="meme memo" userId="bc15edd56c342683" providerId="LiveId" clId="{07DCD7C8-065A-40D3-B3E0-E3F36D41489F}" dt="2021-01-10T18:48:01.036" v="153" actId="113"/>
          <ac:spMkLst>
            <pc:docMk/>
            <pc:sldMk cId="2823766337" sldId="271"/>
            <ac:spMk id="15" creationId="{00000000-0000-0000-0000-000000000000}"/>
          </ac:spMkLst>
        </pc:spChg>
        <pc:spChg chg="mod">
          <ac:chgData name="meme memo" userId="bc15edd56c342683" providerId="LiveId" clId="{07DCD7C8-065A-40D3-B3E0-E3F36D41489F}" dt="2021-01-10T18:45:27.135" v="130" actId="113"/>
          <ac:spMkLst>
            <pc:docMk/>
            <pc:sldMk cId="2823766337" sldId="271"/>
            <ac:spMk id="16" creationId="{00000000-0000-0000-0000-000000000000}"/>
          </ac:spMkLst>
        </pc:spChg>
        <pc:spChg chg="mod">
          <ac:chgData name="meme memo" userId="bc15edd56c342683" providerId="LiveId" clId="{07DCD7C8-065A-40D3-B3E0-E3F36D41489F}" dt="2021-01-10T18:43:50.700" v="127" actId="122"/>
          <ac:spMkLst>
            <pc:docMk/>
            <pc:sldMk cId="2823766337" sldId="271"/>
            <ac:spMk id="17" creationId="{00000000-0000-0000-0000-000000000000}"/>
          </ac:spMkLst>
        </pc:spChg>
      </pc:sldChg>
      <pc:sldChg chg="addSp modSp mod">
        <pc:chgData name="meme memo" userId="bc15edd56c342683" providerId="LiveId" clId="{07DCD7C8-065A-40D3-B3E0-E3F36D41489F}" dt="2021-01-10T19:00:53.893" v="195" actId="14100"/>
        <pc:sldMkLst>
          <pc:docMk/>
          <pc:sldMk cId="2840331099" sldId="272"/>
        </pc:sldMkLst>
        <pc:picChg chg="add mod">
          <ac:chgData name="meme memo" userId="bc15edd56c342683" providerId="LiveId" clId="{07DCD7C8-065A-40D3-B3E0-E3F36D41489F}" dt="2021-01-10T19:00:53.893" v="195" actId="14100"/>
          <ac:picMkLst>
            <pc:docMk/>
            <pc:sldMk cId="2840331099" sldId="272"/>
            <ac:picMk id="3" creationId="{FFEB986F-9D52-48CA-8B49-859730E37A0B}"/>
          </ac:picMkLst>
        </pc:picChg>
      </pc:sldChg>
      <pc:sldChg chg="addSp modSp mod">
        <pc:chgData name="meme memo" userId="bc15edd56c342683" providerId="LiveId" clId="{07DCD7C8-065A-40D3-B3E0-E3F36D41489F}" dt="2021-01-10T19:12:48.623" v="226" actId="20577"/>
        <pc:sldMkLst>
          <pc:docMk/>
          <pc:sldMk cId="564212635" sldId="273"/>
        </pc:sldMkLst>
        <pc:spChg chg="mod">
          <ac:chgData name="meme memo" userId="bc15edd56c342683" providerId="LiveId" clId="{07DCD7C8-065A-40D3-B3E0-E3F36D41489F}" dt="2021-01-10T19:12:48.623" v="226" actId="20577"/>
          <ac:spMkLst>
            <pc:docMk/>
            <pc:sldMk cId="564212635" sldId="273"/>
            <ac:spMk id="10" creationId="{F845AB00-1C5C-4EB0-B93F-C03AB7A9BC6F}"/>
          </ac:spMkLst>
        </pc:spChg>
        <pc:picChg chg="add mod">
          <ac:chgData name="meme memo" userId="bc15edd56c342683" providerId="LiveId" clId="{07DCD7C8-065A-40D3-B3E0-E3F36D41489F}" dt="2021-01-10T19:12:00.164" v="211" actId="14100"/>
          <ac:picMkLst>
            <pc:docMk/>
            <pc:sldMk cId="564212635" sldId="273"/>
            <ac:picMk id="3" creationId="{6CB2E617-F77C-4984-9C6D-6BADC06F3C46}"/>
          </ac:picMkLst>
        </pc:picChg>
      </pc:sldChg>
      <pc:sldChg chg="addSp modSp mod">
        <pc:chgData name="meme memo" userId="bc15edd56c342683" providerId="LiveId" clId="{07DCD7C8-065A-40D3-B3E0-E3F36D41489F}" dt="2021-01-10T19:17:35.311" v="233" actId="1076"/>
        <pc:sldMkLst>
          <pc:docMk/>
          <pc:sldMk cId="381834176" sldId="274"/>
        </pc:sldMkLst>
        <pc:picChg chg="add mod">
          <ac:chgData name="meme memo" userId="bc15edd56c342683" providerId="LiveId" clId="{07DCD7C8-065A-40D3-B3E0-E3F36D41489F}" dt="2021-01-10T19:17:35.311" v="233" actId="1076"/>
          <ac:picMkLst>
            <pc:docMk/>
            <pc:sldMk cId="381834176" sldId="274"/>
            <ac:picMk id="3" creationId="{4F00321C-4FCA-487D-8522-69A03D098321}"/>
          </ac:picMkLst>
        </pc:picChg>
      </pc:sldChg>
      <pc:sldChg chg="modSp mod">
        <pc:chgData name="meme memo" userId="bc15edd56c342683" providerId="LiveId" clId="{07DCD7C8-065A-40D3-B3E0-E3F36D41489F}" dt="2021-01-10T18:41:04.006" v="120" actId="113"/>
        <pc:sldMkLst>
          <pc:docMk/>
          <pc:sldMk cId="660835529" sldId="275"/>
        </pc:sldMkLst>
        <pc:spChg chg="mod">
          <ac:chgData name="meme memo" userId="bc15edd56c342683" providerId="LiveId" clId="{07DCD7C8-065A-40D3-B3E0-E3F36D41489F}" dt="2021-01-10T18:40:58.132" v="118" actId="113"/>
          <ac:spMkLst>
            <pc:docMk/>
            <pc:sldMk cId="660835529" sldId="275"/>
            <ac:spMk id="24" creationId="{00000000-0000-0000-0000-000000000000}"/>
          </ac:spMkLst>
        </pc:spChg>
        <pc:spChg chg="mod">
          <ac:chgData name="meme memo" userId="bc15edd56c342683" providerId="LiveId" clId="{07DCD7C8-065A-40D3-B3E0-E3F36D41489F}" dt="2021-01-10T18:40:16.758" v="109" actId="122"/>
          <ac:spMkLst>
            <pc:docMk/>
            <pc:sldMk cId="660835529" sldId="275"/>
            <ac:spMk id="25" creationId="{00000000-0000-0000-0000-000000000000}"/>
          </ac:spMkLst>
        </pc:spChg>
        <pc:spChg chg="mod">
          <ac:chgData name="meme memo" userId="bc15edd56c342683" providerId="LiveId" clId="{07DCD7C8-065A-40D3-B3E0-E3F36D41489F}" dt="2021-01-10T18:41:04.006" v="120" actId="113"/>
          <ac:spMkLst>
            <pc:docMk/>
            <pc:sldMk cId="660835529" sldId="275"/>
            <ac:spMk id="26" creationId="{00000000-0000-0000-0000-000000000000}"/>
          </ac:spMkLst>
        </pc:spChg>
        <pc:spChg chg="mod">
          <ac:chgData name="meme memo" userId="bc15edd56c342683" providerId="LiveId" clId="{07DCD7C8-065A-40D3-B3E0-E3F36D41489F}" dt="2021-01-10T18:37:29.114" v="101" actId="20577"/>
          <ac:spMkLst>
            <pc:docMk/>
            <pc:sldMk cId="660835529" sldId="275"/>
            <ac:spMk id="27" creationId="{00000000-0000-0000-0000-000000000000}"/>
          </ac:spMkLst>
        </pc:spChg>
        <pc:graphicFrameChg chg="mod modGraphic">
          <ac:chgData name="meme memo" userId="bc15edd56c342683" providerId="LiveId" clId="{07DCD7C8-065A-40D3-B3E0-E3F36D41489F}" dt="2021-01-10T18:38:41.089" v="106" actId="313"/>
          <ac:graphicFrameMkLst>
            <pc:docMk/>
            <pc:sldMk cId="660835529" sldId="275"/>
            <ac:graphicFrameMk id="3" creationId="{00000000-0000-0000-0000-000000000000}"/>
          </ac:graphicFrameMkLst>
        </pc:graphicFrameChg>
      </pc:sldChg>
      <pc:sldChg chg="addSp modSp mod">
        <pc:chgData name="meme memo" userId="bc15edd56c342683" providerId="LiveId" clId="{07DCD7C8-065A-40D3-B3E0-E3F36D41489F}" dt="2021-01-10T19:03:10.896" v="205" actId="20577"/>
        <pc:sldMkLst>
          <pc:docMk/>
          <pc:sldMk cId="3618170590" sldId="276"/>
        </pc:sldMkLst>
        <pc:spChg chg="mod">
          <ac:chgData name="meme memo" userId="bc15edd56c342683" providerId="LiveId" clId="{07DCD7C8-065A-40D3-B3E0-E3F36D41489F}" dt="2021-01-10T19:03:10.896" v="205" actId="20577"/>
          <ac:spMkLst>
            <pc:docMk/>
            <pc:sldMk cId="3618170590" sldId="276"/>
            <ac:spMk id="13" creationId="{F845AB00-1C5C-4EB0-B93F-C03AB7A9BC6F}"/>
          </ac:spMkLst>
        </pc:spChg>
        <pc:picChg chg="add mod modCrop">
          <ac:chgData name="meme memo" userId="bc15edd56c342683" providerId="LiveId" clId="{07DCD7C8-065A-40D3-B3E0-E3F36D41489F}" dt="2021-01-10T19:03:02.535" v="202" actId="14100"/>
          <ac:picMkLst>
            <pc:docMk/>
            <pc:sldMk cId="3618170590" sldId="276"/>
            <ac:picMk id="3" creationId="{0FB9F49A-FAC6-43E7-9A48-3F3ACC514356}"/>
          </ac:picMkLst>
        </pc:picChg>
      </pc:sldChg>
      <pc:sldChg chg="addSp modSp mod">
        <pc:chgData name="meme memo" userId="bc15edd56c342683" providerId="LiveId" clId="{07DCD7C8-065A-40D3-B3E0-E3F36D41489F}" dt="2021-01-10T18:54:53.868" v="160" actId="14100"/>
        <pc:sldMkLst>
          <pc:docMk/>
          <pc:sldMk cId="2257521461" sldId="279"/>
        </pc:sldMkLst>
        <pc:picChg chg="add mod">
          <ac:chgData name="meme memo" userId="bc15edd56c342683" providerId="LiveId" clId="{07DCD7C8-065A-40D3-B3E0-E3F36D41489F}" dt="2021-01-10T18:54:53.868" v="160" actId="14100"/>
          <ac:picMkLst>
            <pc:docMk/>
            <pc:sldMk cId="2257521461" sldId="279"/>
            <ac:picMk id="3" creationId="{B2F51C2C-089A-4363-B674-03D62D51A9A9}"/>
          </ac:picMkLst>
        </pc:picChg>
      </pc:sldChg>
      <pc:sldChg chg="addSp delSp modSp mod">
        <pc:chgData name="meme memo" userId="bc15edd56c342683" providerId="LiveId" clId="{07DCD7C8-065A-40D3-B3E0-E3F36D41489F}" dt="2021-01-10T18:56:57.281" v="185" actId="20577"/>
        <pc:sldMkLst>
          <pc:docMk/>
          <pc:sldMk cId="3545667071" sldId="280"/>
        </pc:sldMkLst>
        <pc:spChg chg="mod">
          <ac:chgData name="meme memo" userId="bc15edd56c342683" providerId="LiveId" clId="{07DCD7C8-065A-40D3-B3E0-E3F36D41489F}" dt="2021-01-10T18:56:57.281" v="185" actId="20577"/>
          <ac:spMkLst>
            <pc:docMk/>
            <pc:sldMk cId="3545667071" sldId="280"/>
            <ac:spMk id="8" creationId="{F845AB00-1C5C-4EB0-B93F-C03AB7A9BC6F}"/>
          </ac:spMkLst>
        </pc:spChg>
        <pc:picChg chg="add del mod">
          <ac:chgData name="meme memo" userId="bc15edd56c342683" providerId="LiveId" clId="{07DCD7C8-065A-40D3-B3E0-E3F36D41489F}" dt="2021-01-10T18:55:44.429" v="162" actId="21"/>
          <ac:picMkLst>
            <pc:docMk/>
            <pc:sldMk cId="3545667071" sldId="280"/>
            <ac:picMk id="4" creationId="{93A9B72E-76E9-46E6-B6CD-555C822A735F}"/>
          </ac:picMkLst>
        </pc:picChg>
        <pc:picChg chg="add mod">
          <ac:chgData name="meme memo" userId="bc15edd56c342683" providerId="LiveId" clId="{07DCD7C8-065A-40D3-B3E0-E3F36D41489F}" dt="2021-01-10T18:56:40.529" v="168" actId="1076"/>
          <ac:picMkLst>
            <pc:docMk/>
            <pc:sldMk cId="3545667071" sldId="280"/>
            <ac:picMk id="6" creationId="{9379346D-10D1-4D13-A1A2-3FB1685EFD8F}"/>
          </ac:picMkLst>
        </pc:picChg>
      </pc:sldChg>
      <pc:sldChg chg="addSp modSp mod">
        <pc:chgData name="meme memo" userId="bc15edd56c342683" providerId="LiveId" clId="{07DCD7C8-065A-40D3-B3E0-E3F36D41489F}" dt="2021-01-10T18:59:18.796" v="193" actId="1076"/>
        <pc:sldMkLst>
          <pc:docMk/>
          <pc:sldMk cId="2937767039" sldId="281"/>
        </pc:sldMkLst>
        <pc:picChg chg="add mod modCrop">
          <ac:chgData name="meme memo" userId="bc15edd56c342683" providerId="LiveId" clId="{07DCD7C8-065A-40D3-B3E0-E3F36D41489F}" dt="2021-01-10T18:59:18.796" v="193" actId="1076"/>
          <ac:picMkLst>
            <pc:docMk/>
            <pc:sldMk cId="2937767039" sldId="281"/>
            <ac:picMk id="3" creationId="{A89E0E83-560F-4C66-9575-78388FC52F1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49939-C65B-435F-A377-B2B28925476B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D2681-0E01-44C4-A440-3749A9924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25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708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773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7349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AC49-1D2F-45D0-9AD1-1EAEC22289F9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3ED0-4FE8-4F7B-8FE9-5FAA26AE8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00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AC49-1D2F-45D0-9AD1-1EAEC22289F9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3ED0-4FE8-4F7B-8FE9-5FAA26AE8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67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AC49-1D2F-45D0-9AD1-1EAEC22289F9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3ED0-4FE8-4F7B-8FE9-5FAA26AE8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09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31708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27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39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27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89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27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57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27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27 January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19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27 January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98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27 January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08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AC49-1D2F-45D0-9AD1-1EAEC22289F9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3ED0-4FE8-4F7B-8FE9-5FAA26AE8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13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27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81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27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95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27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396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27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46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939333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9179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27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821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27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9153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27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77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27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28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AC49-1D2F-45D0-9AD1-1EAEC22289F9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3ED0-4FE8-4F7B-8FE9-5FAA26AE8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454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27 January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2471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27 January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9662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27 January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703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27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7682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27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2005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27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4579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27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0698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6D05-D16B-4603-A323-876374AD20C5}" type="datetime3">
              <a:rPr lang="en-US" noProof="0" smtClean="0"/>
              <a:t>27 January 2021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443067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30885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AC49-1D2F-45D0-9AD1-1EAEC22289F9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3ED0-4FE8-4F7B-8FE9-5FAA26AE8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AC49-1D2F-45D0-9AD1-1EAEC22289F9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3ED0-4FE8-4F7B-8FE9-5FAA26AE8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37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AC49-1D2F-45D0-9AD1-1EAEC22289F9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3ED0-4FE8-4F7B-8FE9-5FAA26AE8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15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AC49-1D2F-45D0-9AD1-1EAEC22289F9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3ED0-4FE8-4F7B-8FE9-5FAA26AE8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77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AC49-1D2F-45D0-9AD1-1EAEC22289F9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3ED0-4FE8-4F7B-8FE9-5FAA26AE8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92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AC49-1D2F-45D0-9AD1-1EAEC22289F9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3ED0-4FE8-4F7B-8FE9-5FAA26AE8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94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8AC49-1D2F-45D0-9AD1-1EAEC22289F9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A3ED0-4FE8-4F7B-8FE9-5FAA26AE8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3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27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5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27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3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NuqjwUP_L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6" Type="http://schemas.openxmlformats.org/officeDocument/2006/relationships/hyperlink" Target="https://www.youtube.com/watch?v=JcRkH0XwP6A" TargetMode="External"/><Relationship Id="rId5" Type="http://schemas.openxmlformats.org/officeDocument/2006/relationships/hyperlink" Target="https://www.youtube.com/watch?v=HO4HkZW52v0" TargetMode="External"/><Relationship Id="rId4" Type="http://schemas.openxmlformats.org/officeDocument/2006/relationships/hyperlink" Target="https://www.youtube.com/watch?v=l8YiLRSZAk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nytap.it/activities/g3ee5/play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4" Type="http://schemas.openxmlformats.org/officeDocument/2006/relationships/hyperlink" Target="https://www.youtube.com/watch?v=Svmbuoq7xE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jdfjxe2Ni8" TargetMode="External"/><Relationship Id="rId2" Type="http://schemas.openxmlformats.org/officeDocument/2006/relationships/hyperlink" Target="https://www.youtube.com/watch?v=DKWGR9aQZRg" TargetMode="External"/><Relationship Id="rId1" Type="http://schemas.openxmlformats.org/officeDocument/2006/relationships/slideLayout" Target="../slideLayouts/slideLayout38.xml"/><Relationship Id="rId5" Type="http://schemas.openxmlformats.org/officeDocument/2006/relationships/hyperlink" Target="https://www.youtube.com/watch?v=FdIOAJr3L40" TargetMode="External"/><Relationship Id="rId4" Type="http://schemas.openxmlformats.org/officeDocument/2006/relationships/hyperlink" Target="https://www.youtube.com/watch?v=jgGAkAqxa1I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6916818" y="2613377"/>
            <a:ext cx="5181842" cy="1856750"/>
          </a:xfrm>
        </p:spPr>
        <p:txBody>
          <a:bodyPr>
            <a:normAutofit/>
          </a:bodyPr>
          <a:lstStyle/>
          <a:p>
            <a:pPr algn="r" rtl="1" fontAlgn="b"/>
            <a:r>
              <a:rPr lang="ar-AE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التعبير عن قصة مصورة من 4-6 صور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 txBox="1">
            <a:spLocks/>
          </p:cNvSpPr>
          <p:nvPr/>
        </p:nvSpPr>
        <p:spPr>
          <a:xfrm rot="663969">
            <a:off x="7592154" y="4866492"/>
            <a:ext cx="4799595" cy="132856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مقدم الهدف:</a:t>
            </a:r>
            <a:br>
              <a:rPr lang="ar-SA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AE" sz="20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أ.إبتسام</a:t>
            </a:r>
            <a:r>
              <a:rPr lang="ar-AE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AE" sz="20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بامطرف</a:t>
            </a:r>
            <a:r>
              <a:rPr lang="ar-AE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lang="ar-AE" sz="20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أ.احلام</a:t>
            </a:r>
            <a:r>
              <a:rPr lang="ar-AE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الرشيدي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lang="ar-AE" sz="20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أ.ميثاء</a:t>
            </a:r>
            <a:r>
              <a:rPr lang="ar-AE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السيد احمد </a:t>
            </a:r>
            <a:endParaRPr lang="ar-AE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6180" y="292122"/>
            <a:ext cx="1322947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5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 txBox="1">
            <a:spLocks/>
          </p:cNvSpPr>
          <p:nvPr/>
        </p:nvSpPr>
        <p:spPr>
          <a:xfrm>
            <a:off x="3640660" y="227262"/>
            <a:ext cx="4307419" cy="57279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ar-AE" dirty="0" smtClean="0"/>
              <a:t>رتب الصور بحسب الجملة  </a:t>
            </a:r>
            <a:r>
              <a:rPr lang="ar-AE" sz="1600" dirty="0">
                <a:latin typeface="Sakkal Majalla"/>
                <a:cs typeface="Sakkal Majalla"/>
              </a:rPr>
              <a:t> 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FEB986F-9D52-48CA-8B49-859730E37A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0" t="24844" r="56191" b="49397"/>
          <a:stretch/>
        </p:blipFill>
        <p:spPr>
          <a:xfrm>
            <a:off x="3714888" y="1042373"/>
            <a:ext cx="2079481" cy="1424009"/>
          </a:xfrm>
          <a:prstGeom prst="rect">
            <a:avLst/>
          </a:prstGeom>
        </p:spPr>
      </p:pic>
      <p:pic>
        <p:nvPicPr>
          <p:cNvPr id="5" name="صورة 2">
            <a:extLst>
              <a:ext uri="{FF2B5EF4-FFF2-40B4-BE49-F238E27FC236}">
                <a16:creationId xmlns:a16="http://schemas.microsoft.com/office/drawing/2014/main" id="{FFEB986F-9D52-48CA-8B49-859730E37A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0" t="9835" r="11947" b="82218"/>
          <a:stretch/>
        </p:blipFill>
        <p:spPr>
          <a:xfrm>
            <a:off x="9284897" y="2816458"/>
            <a:ext cx="1931841" cy="414069"/>
          </a:xfrm>
          <a:prstGeom prst="rect">
            <a:avLst/>
          </a:prstGeom>
        </p:spPr>
      </p:pic>
      <p:pic>
        <p:nvPicPr>
          <p:cNvPr id="6" name="صورة 2">
            <a:extLst>
              <a:ext uri="{FF2B5EF4-FFF2-40B4-BE49-F238E27FC236}">
                <a16:creationId xmlns:a16="http://schemas.microsoft.com/office/drawing/2014/main" id="{FFEB986F-9D52-48CA-8B49-859730E37A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0" t="8948" r="55336" b="82442"/>
          <a:stretch/>
        </p:blipFill>
        <p:spPr>
          <a:xfrm>
            <a:off x="9150700" y="4734537"/>
            <a:ext cx="1998453" cy="448573"/>
          </a:xfrm>
          <a:prstGeom prst="rect">
            <a:avLst/>
          </a:prstGeom>
        </p:spPr>
      </p:pic>
      <p:pic>
        <p:nvPicPr>
          <p:cNvPr id="7" name="صورة 2">
            <a:extLst>
              <a:ext uri="{FF2B5EF4-FFF2-40B4-BE49-F238E27FC236}">
                <a16:creationId xmlns:a16="http://schemas.microsoft.com/office/drawing/2014/main" id="{FFEB986F-9D52-48CA-8B49-859730E37A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0" t="17338" r="11947" b="74438"/>
          <a:stretch/>
        </p:blipFill>
        <p:spPr>
          <a:xfrm>
            <a:off x="1783047" y="3003673"/>
            <a:ext cx="1931841" cy="428447"/>
          </a:xfrm>
          <a:prstGeom prst="rect">
            <a:avLst/>
          </a:prstGeom>
        </p:spPr>
      </p:pic>
      <p:pic>
        <p:nvPicPr>
          <p:cNvPr id="8" name="صورة 2">
            <a:extLst>
              <a:ext uri="{FF2B5EF4-FFF2-40B4-BE49-F238E27FC236}">
                <a16:creationId xmlns:a16="http://schemas.microsoft.com/office/drawing/2014/main" id="{FFEB986F-9D52-48CA-8B49-859730E37A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0" t="17447" r="55336" b="75102"/>
          <a:stretch/>
        </p:blipFill>
        <p:spPr>
          <a:xfrm>
            <a:off x="1716435" y="4859618"/>
            <a:ext cx="1998453" cy="388189"/>
          </a:xfrm>
          <a:prstGeom prst="rect">
            <a:avLst/>
          </a:prstGeom>
        </p:spPr>
      </p:pic>
      <p:pic>
        <p:nvPicPr>
          <p:cNvPr id="9" name="صورة 2">
            <a:extLst>
              <a:ext uri="{FF2B5EF4-FFF2-40B4-BE49-F238E27FC236}">
                <a16:creationId xmlns:a16="http://schemas.microsoft.com/office/drawing/2014/main" id="{FFEB986F-9D52-48CA-8B49-859730E37A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21" t="55669" r="11947" b="18337"/>
          <a:stretch/>
        </p:blipFill>
        <p:spPr>
          <a:xfrm>
            <a:off x="6029864" y="1014011"/>
            <a:ext cx="2096217" cy="1480731"/>
          </a:xfrm>
          <a:prstGeom prst="rect">
            <a:avLst/>
          </a:prstGeom>
        </p:spPr>
      </p:pic>
      <p:pic>
        <p:nvPicPr>
          <p:cNvPr id="10" name="صورة 2">
            <a:extLst>
              <a:ext uri="{FF2B5EF4-FFF2-40B4-BE49-F238E27FC236}">
                <a16:creationId xmlns:a16="http://schemas.microsoft.com/office/drawing/2014/main" id="{FFEB986F-9D52-48CA-8B49-859730E37A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0" t="55766" r="56876" b="18819"/>
          <a:stretch/>
        </p:blipFill>
        <p:spPr>
          <a:xfrm>
            <a:off x="8361576" y="969891"/>
            <a:ext cx="1979504" cy="1373379"/>
          </a:xfrm>
          <a:prstGeom prst="rect">
            <a:avLst/>
          </a:prstGeom>
        </p:spPr>
      </p:pic>
      <p:pic>
        <p:nvPicPr>
          <p:cNvPr id="11" name="صورة 2">
            <a:extLst>
              <a:ext uri="{FF2B5EF4-FFF2-40B4-BE49-F238E27FC236}">
                <a16:creationId xmlns:a16="http://schemas.microsoft.com/office/drawing/2014/main" id="{FFEB986F-9D52-48CA-8B49-859730E37A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21" t="24844" r="11947" b="49304"/>
          <a:stretch/>
        </p:blipFill>
        <p:spPr>
          <a:xfrm>
            <a:off x="1312652" y="1103849"/>
            <a:ext cx="2031018" cy="143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31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FB9F49A-FAC6-43E7-9A48-3F3ACC5143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8"/>
          <a:stretch/>
        </p:blipFill>
        <p:spPr>
          <a:xfrm>
            <a:off x="1422819" y="1165015"/>
            <a:ext cx="9296401" cy="509301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 txBox="1">
            <a:spLocks/>
          </p:cNvSpPr>
          <p:nvPr/>
        </p:nvSpPr>
        <p:spPr>
          <a:xfrm>
            <a:off x="2984270" y="350198"/>
            <a:ext cx="6567054" cy="70217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ar-AE" dirty="0"/>
              <a:t>رتب </a:t>
            </a:r>
            <a:r>
              <a:rPr lang="ar-AE" dirty="0" smtClean="0"/>
              <a:t>أحداث </a:t>
            </a:r>
            <a:r>
              <a:rPr lang="ar-AE" dirty="0"/>
              <a:t>القصة</a:t>
            </a:r>
          </a:p>
        </p:txBody>
      </p:sp>
    </p:spTree>
    <p:extLst>
      <p:ext uri="{BB962C8B-B14F-4D97-AF65-F5344CB8AC3E}">
        <p14:creationId xmlns:p14="http://schemas.microsoft.com/office/powerpoint/2010/main" val="3618170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 txBox="1">
            <a:spLocks/>
          </p:cNvSpPr>
          <p:nvPr/>
        </p:nvSpPr>
        <p:spPr>
          <a:xfrm>
            <a:off x="2984270" y="350198"/>
            <a:ext cx="6567054" cy="70217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ar-AE" dirty="0"/>
              <a:t>رتب </a:t>
            </a:r>
            <a:r>
              <a:rPr lang="ar-AE" dirty="0" smtClean="0"/>
              <a:t>أحداث </a:t>
            </a:r>
            <a:r>
              <a:rPr lang="ar-AE" dirty="0"/>
              <a:t>القصة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CB2E617-F77C-4984-9C6D-6BADC06F3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705" y="1434217"/>
            <a:ext cx="5465964" cy="393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12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 txBox="1">
            <a:spLocks/>
          </p:cNvSpPr>
          <p:nvPr/>
        </p:nvSpPr>
        <p:spPr>
          <a:xfrm>
            <a:off x="4381433" y="266727"/>
            <a:ext cx="3604181" cy="70217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ar-AE" dirty="0" smtClean="0"/>
              <a:t>رتب ولون احداث القصة  </a:t>
            </a:r>
            <a:endParaRPr lang="ar-AE" dirty="0"/>
          </a:p>
        </p:txBody>
      </p:sp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F00321C-4FCA-487D-8522-69A03D0983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6" t="15128" r="13754" b="9793"/>
          <a:stretch/>
        </p:blipFill>
        <p:spPr>
          <a:xfrm>
            <a:off x="3157268" y="1122846"/>
            <a:ext cx="5986732" cy="552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4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 txBox="1">
            <a:spLocks/>
          </p:cNvSpPr>
          <p:nvPr/>
        </p:nvSpPr>
        <p:spPr>
          <a:xfrm>
            <a:off x="3562239" y="304730"/>
            <a:ext cx="4779504" cy="70217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ar-AE" dirty="0"/>
              <a:t>قص ورتب الاحداث بالتسلسل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3DE6BC9-7C2D-41F1-804E-9B42B02F3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379" y="1389286"/>
            <a:ext cx="5780796" cy="453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10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صورة 2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B136CB10-A026-450E-854F-7B122BC800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6" t="1991" r="9556" b="7315"/>
          <a:stretch/>
        </p:blipFill>
        <p:spPr>
          <a:xfrm>
            <a:off x="2823565" y="1164566"/>
            <a:ext cx="6808839" cy="544731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 txBox="1">
            <a:spLocks/>
          </p:cNvSpPr>
          <p:nvPr/>
        </p:nvSpPr>
        <p:spPr>
          <a:xfrm>
            <a:off x="2984270" y="350198"/>
            <a:ext cx="6567054" cy="70217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ar-AE"/>
              <a:t>رتب </a:t>
            </a:r>
            <a:r>
              <a:rPr lang="ar-AE" smtClean="0"/>
              <a:t>أحداث </a:t>
            </a:r>
            <a:r>
              <a:rPr lang="ar-AE" dirty="0"/>
              <a:t>القصة</a:t>
            </a:r>
          </a:p>
        </p:txBody>
      </p:sp>
    </p:spTree>
    <p:extLst>
      <p:ext uri="{BB962C8B-B14F-4D97-AF65-F5344CB8AC3E}">
        <p14:creationId xmlns:p14="http://schemas.microsoft.com/office/powerpoint/2010/main" val="321344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023958"/>
              </p:ext>
            </p:extLst>
          </p:nvPr>
        </p:nvGraphicFramePr>
        <p:xfrm>
          <a:off x="178942" y="452968"/>
          <a:ext cx="11906451" cy="54531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2907157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287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22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المراجعة: </a:t>
                      </a: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أ. </a:t>
                      </a:r>
                      <a:r>
                        <a:rPr lang="ar-AE"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يسرى شايع 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الإعداد :</a:t>
                      </a:r>
                      <a:r>
                        <a:rPr lang="ar-AE" sz="12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أ.ابتسام</a:t>
                      </a: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AE" sz="12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بامطرف</a:t>
                      </a: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ar-AE" sz="12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أ.احلام</a:t>
                      </a: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الرشيدي / </a:t>
                      </a:r>
                      <a:r>
                        <a:rPr lang="ar-AE" sz="12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أ.ميثاء</a:t>
                      </a: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السيد احمد 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التعبير عن قصة مصورة من 4-6 صور</a:t>
                      </a:r>
                    </a:p>
                    <a:p>
                      <a:pPr algn="r" rtl="1" fontAlgn="b"/>
                      <a:r>
                        <a:rPr lang="ar-AE" sz="12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رقم الهدف :(2118)  </a:t>
                      </a:r>
                    </a:p>
                    <a:p>
                      <a:pPr algn="r" rtl="1" fontAlgn="ctr"/>
                      <a:endParaRPr lang="ar-AE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الهدف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الفئة العمرية:7-8 سنوات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مستوى الشدة: بسيطة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فئة الإعاقة : الإعاقة الذهنية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بيانات الهدف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4509579">
                <a:tc gridSpan="3">
                  <a:txBody>
                    <a:bodyPr/>
                    <a:lstStyle/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4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درس حوض السمك : </a:t>
                      </a:r>
                      <a:endParaRPr lang="ar-AE" sz="12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algn="r" rtl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طلبت معلمة الصف من كل طالب أن يحضرمعه كائن حي ، فطلبت فاطمة من أمها أن تشتري سمكة لتأخذها معها في اليوم التالي ، اشترت أم فاطمة سمكة من سوق الحيوانات </a:t>
                      </a:r>
                    </a:p>
                    <a:p>
                      <a:pPr algn="r" rtl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واشترى أبوها طعام 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للسمكة.فرحت </a:t>
                      </a: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فاطمة وفكرت ثم قالت : أين أضع السمكة 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؟ </a:t>
                      </a: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أحضرت لها أختها هند وعاء من الزجاج لتضع السمكة بداخلها 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أحضرت فاطمة الوعاء ،</a:t>
                      </a:r>
                    </a:p>
                    <a:p>
                      <a:pPr algn="r" rtl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ثم فتحت كيس السمكة ، وضعت السمكة داخل الوعاء ، ثم أطعمتها 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أخذت فاطمة السمكة لصفها </a:t>
                      </a:r>
                      <a:r>
                        <a:rPr lang="ar-AE" sz="12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في اليوم التالي، </a:t>
                      </a: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وصفق لها طلاب صفها وشكرتها معلمتها .</a:t>
                      </a:r>
                    </a:p>
                    <a:p>
                      <a:pPr algn="r" rtl="1"/>
                      <a:endParaRPr lang="ar-AE" sz="12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algn="r" rtl="1"/>
                      <a:endParaRPr lang="ar-AE" sz="12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algn="r" rtl="1"/>
                      <a:endParaRPr lang="ar-AE" sz="12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u="none" kern="12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الأنشطة الصفية: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أن يطابق الطالب الصور المتشابهة المتسلسلة 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أن يرتب الطالب صور متسلسلة لتكوين قصة ( من 4-6 صور ) 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أن يعبر الطالب عن كل صورة .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u="non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="1" u="non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="1" u="non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="1" u="non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="1" u="non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u="non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كتاب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27 January 2021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/>
          <a:srcRect l="9729" t="31594" r="53247" b="42998"/>
          <a:stretch/>
        </p:blipFill>
        <p:spPr>
          <a:xfrm>
            <a:off x="1673650" y="3383281"/>
            <a:ext cx="3450607" cy="1846024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/>
          <a:srcRect l="21998" t="32038" r="65560" b="52280"/>
          <a:stretch/>
        </p:blipFill>
        <p:spPr>
          <a:xfrm>
            <a:off x="568039" y="3589703"/>
            <a:ext cx="1022484" cy="1539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3479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60326">
            <a:off x="847707" y="1117567"/>
            <a:ext cx="3623051" cy="381075"/>
          </a:xfrm>
        </p:spPr>
        <p:txBody>
          <a:bodyPr>
            <a:noAutofit/>
          </a:bodyPr>
          <a:lstStyle/>
          <a:p>
            <a:pPr algn="ctr" rtl="1"/>
            <a:r>
              <a:rPr lang="ar-A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ما نوع القصص التي تحبها ؟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AE" sz="1400" dirty="0">
                <a:latin typeface="Arial" panose="020B0604020202020204" pitchFamily="34" charset="0"/>
                <a:cs typeface="Arial" panose="020B0604020202020204" pitchFamily="34" charset="0"/>
              </a:rPr>
              <a:t>نقاط مهمة في  الحصة الدرسية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929" y="3392622"/>
            <a:ext cx="4073249" cy="2249488"/>
          </a:xfrm>
        </p:spPr>
        <p:txBody>
          <a:bodyPr>
            <a:normAutofit/>
          </a:bodyPr>
          <a:lstStyle/>
          <a:p>
            <a:pPr algn="r" rtl="1"/>
            <a:endParaRPr lang="ar-AE" sz="1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A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تحفيز </a:t>
            </a:r>
            <a:r>
              <a:rPr lang="ar-AE" sz="1200" dirty="0">
                <a:latin typeface="Arial" panose="020B0604020202020204" pitchFamily="34" charset="0"/>
                <a:cs typeface="Arial" panose="020B0604020202020204" pitchFamily="34" charset="0"/>
              </a:rPr>
              <a:t>الطالب على التفاعل مع المعلمة.</a:t>
            </a:r>
          </a:p>
          <a:p>
            <a:pPr algn="r" rtl="1"/>
            <a:r>
              <a:rPr lang="ar-A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AE" sz="1200" dirty="0">
                <a:latin typeface="Arial" panose="020B0604020202020204" pitchFamily="34" charset="0"/>
                <a:cs typeface="Arial" panose="020B0604020202020204" pitchFamily="34" charset="0"/>
              </a:rPr>
              <a:t>مراعاة الفروق الفردية للحالات وإن </a:t>
            </a:r>
            <a:r>
              <a:rPr lang="ar-A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تشابهة </a:t>
            </a:r>
            <a:r>
              <a:rPr lang="ar-AE" sz="1200" dirty="0">
                <a:latin typeface="Arial" panose="020B0604020202020204" pitchFamily="34" charset="0"/>
                <a:cs typeface="Arial" panose="020B0604020202020204" pitchFamily="34" charset="0"/>
              </a:rPr>
              <a:t>نسبة الذكاء والتقييم.</a:t>
            </a:r>
          </a:p>
          <a:p>
            <a:pPr algn="r" rtl="1"/>
            <a:r>
              <a:rPr lang="ar-A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إعطاء </a:t>
            </a:r>
            <a:r>
              <a:rPr lang="ar-AE" sz="1200" dirty="0">
                <a:latin typeface="Arial" panose="020B0604020202020204" pitchFamily="34" charset="0"/>
                <a:cs typeface="Arial" panose="020B0604020202020204" pitchFamily="34" charset="0"/>
              </a:rPr>
              <a:t>كل طالب حقه من الحصة .</a:t>
            </a:r>
          </a:p>
          <a:p>
            <a:pPr algn="r" rtl="1"/>
            <a:r>
              <a:rPr lang="ar-A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AE" sz="1200" dirty="0">
                <a:latin typeface="Arial" panose="020B0604020202020204" pitchFamily="34" charset="0"/>
                <a:cs typeface="Arial" panose="020B0604020202020204" pitchFamily="34" charset="0"/>
              </a:rPr>
              <a:t>تقسيم الحصة إلى عمل جماعي وفردي .</a:t>
            </a:r>
          </a:p>
          <a:p>
            <a:pPr algn="r" rtl="1"/>
            <a:r>
              <a:rPr lang="ar-AE" sz="1200" dirty="0">
                <a:latin typeface="Arial" panose="020B0604020202020204" pitchFamily="34" charset="0"/>
                <a:cs typeface="Arial" panose="020B0604020202020204" pitchFamily="34" charset="0"/>
              </a:rPr>
              <a:t>يمكن الدمج بين الأساليب لتحقيق أقصى فائدة ممكنة.</a:t>
            </a:r>
          </a:p>
          <a:p>
            <a:pPr algn="r" rtl="1"/>
            <a:r>
              <a:rPr lang="ar-A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A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استخدام الدراما في العملية التعليمية </a:t>
            </a:r>
          </a:p>
          <a:p>
            <a:pPr algn="r" rtl="1"/>
            <a:r>
              <a:rPr lang="ar-A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استخدام المجسمات في سرد القصص .</a:t>
            </a:r>
            <a:endParaRPr lang="ar-A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5B7AE-9453-41D7-AC83-A2E65FBBCAE4}" type="datetime3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 January 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عنصر نائب للصورة 10">
            <a:extLst>
              <a:ext uri="{FF2B5EF4-FFF2-40B4-BE49-F238E27FC236}">
                <a16:creationId xmlns:a16="http://schemas.microsoft.com/office/drawing/2014/main" id="{6C2A709B-0759-47CF-A444-CCC8D791469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4830" b="4830"/>
          <a:stretch>
            <a:fillRect/>
          </a:stretch>
        </p:blipFill>
        <p:spPr>
          <a:xfrm rot="720000">
            <a:off x="6375746" y="289838"/>
            <a:ext cx="4647699" cy="5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8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519696"/>
              </p:ext>
            </p:extLst>
          </p:nvPr>
        </p:nvGraphicFramePr>
        <p:xfrm>
          <a:off x="136479" y="173255"/>
          <a:ext cx="11943226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algn="r" rtl="1" fontAlgn="b"/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التعبير عن قصة مصورة من 4-6 صور</a:t>
                      </a:r>
                    </a:p>
                    <a:p>
                      <a:pPr algn="r" rtl="1" fontAlgn="b"/>
                      <a:endParaRPr lang="ar-AE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الهدف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أ</a:t>
                      </a:r>
                      <a:r>
                        <a:rPr lang="ar-SA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نشطه مهارية</a:t>
                      </a:r>
                      <a:endParaRPr lang="ar-AE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المكونات 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u="none" kern="1200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AE" sz="1200" b="1" u="none" kern="12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الأنشطة الصفية:</a:t>
                      </a:r>
                      <a:r>
                        <a:rPr lang="ar-AE" sz="1200" b="1" u="sng" kern="12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kern="120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عرض</a:t>
                      </a:r>
                      <a:r>
                        <a:rPr lang="en-US" sz="1200" kern="120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 </a:t>
                      </a:r>
                      <a:r>
                        <a:rPr lang="ar-AE" sz="1200" kern="120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فيديو تعليمي  .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kern="120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أناشيد تعليمية و ترفيهية للأطفال.</a:t>
                      </a:r>
                      <a:endParaRPr lang="ar-SA" sz="1200" kern="1200" baseline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endParaRPr lang="en-GB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ar-A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endParaRPr kumimoji="0" lang="ar-AE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endParaRPr lang="ar-SA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600" b="0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 rtl="1"/>
                      <a:endParaRPr lang="ar-AE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27 January 2021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4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091192" y="3828960"/>
            <a:ext cx="3507741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rtl="1">
              <a:defRPr/>
            </a:pPr>
            <a:r>
              <a:rPr lang="ar-AE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قصة قصيرة :مدرستي في بيتي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59259" y="4123735"/>
            <a:ext cx="4434141" cy="33428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2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sz="12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www.youtube.com/watch?v=mNuqjwUP_L8</a:t>
            </a:r>
            <a:r>
              <a:rPr lang="ar-AE" sz="12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1200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24265" y="2882569"/>
            <a:ext cx="3698090" cy="33428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200" dirty="0">
                <a:hlinkClick r:id="rId4"/>
              </a:rPr>
              <a:t>https://</a:t>
            </a:r>
            <a:r>
              <a:rPr lang="en-US" sz="1200" dirty="0" smtClean="0">
                <a:hlinkClick r:id="rId4"/>
              </a:rPr>
              <a:t>www.youtube.com/watch?v=l8YiLRSZAkY</a:t>
            </a:r>
            <a:r>
              <a:rPr lang="ar-AE" sz="1200" dirty="0" smtClean="0"/>
              <a:t>  </a:t>
            </a:r>
            <a:endParaRPr lang="ar-AE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538181" y="2563147"/>
            <a:ext cx="2476298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التعبير عن قصة مصورة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442291" y="5384424"/>
            <a:ext cx="4462039" cy="33428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2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en-US" sz="12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www.youtube.com/watch?v=HO4HkZW52v0</a:t>
            </a:r>
            <a:r>
              <a:rPr lang="ar-AE" sz="12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en-US" sz="1200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2937" y="5023439"/>
            <a:ext cx="3507741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قصة مصورة عن عدم السخرية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45514" y="1896183"/>
            <a:ext cx="3698090" cy="33428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200" dirty="0">
                <a:hlinkClick r:id="rId6"/>
              </a:rPr>
              <a:t>https://</a:t>
            </a:r>
            <a:r>
              <a:rPr lang="en-US" sz="1200" dirty="0" smtClean="0">
                <a:hlinkClick r:id="rId6"/>
              </a:rPr>
              <a:t>www.youtube.com/watch?v=JcRkH0XwP6A</a:t>
            </a:r>
            <a:r>
              <a:rPr lang="ar-AE" sz="1200" dirty="0" smtClean="0"/>
              <a:t> </a:t>
            </a:r>
            <a:endParaRPr lang="ar-AE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559430" y="1576761"/>
            <a:ext cx="2476298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نشيد النملة والصرصور</a:t>
            </a:r>
            <a:endParaRPr lang="ar-AE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718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878942"/>
              </p:ext>
            </p:extLst>
          </p:nvPr>
        </p:nvGraphicFramePr>
        <p:xfrm>
          <a:off x="254924" y="198535"/>
          <a:ext cx="11804073" cy="5765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0904">
                <a:tc>
                  <a:txBody>
                    <a:bodyPr/>
                    <a:lstStyle/>
                    <a:p>
                      <a:pPr algn="r" rtl="1"/>
                      <a:endParaRPr lang="ar-AE" sz="1200" b="1" u="none" kern="1200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AE" sz="1200" b="1" u="none" kern="12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الحصة الدراسية: </a:t>
                      </a:r>
                      <a:endParaRPr lang="ar-AE" sz="1200" b="1" u="none" kern="1200" baseline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u="non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الهدف الرئيسي  هو التعبير عن قصة مصورة من 4-6 صور</a:t>
                      </a:r>
                      <a:r>
                        <a:rPr lang="ar-AE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.</a:t>
                      </a:r>
                    </a:p>
                    <a:p>
                      <a:pPr marL="0" algn="r" defTabSz="914400" rtl="1" eaLnBrk="1" fontAlgn="b" latinLnBrk="0" hangingPunct="1"/>
                      <a:r>
                        <a:rPr lang="ar-AE" sz="1200" b="0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ar-AE" sz="1200" b="1" u="non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أهداف أخرى: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 </a:t>
                      </a: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يتعرف الطالب على القصص القصيرة باستخدام المجسمات ( الألعاب الملموسة ).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 يتعرف الطالب على الأفعال . </a:t>
                      </a:r>
                      <a:endParaRPr lang="ar-AE" sz="1200" b="0" u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kern="12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النشاط الرياضي 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 ينقسم الطلاب لفريقين ليتسابقوا لتكوين قصة قصيره </a:t>
                      </a: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متسلسلة  من خلال ترتيب الصور المبعثرة .</a:t>
                      </a:r>
                      <a:endParaRPr lang="ar-AE" sz="1200" b="0" u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النشاط الفني: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 </a:t>
                      </a: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يلون الطالب صور الأفعال  ومن ثم يرتبها متسلسلة .</a:t>
                      </a:r>
                      <a:endParaRPr lang="ar-AE" sz="1200" b="0" u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النشاط الموسيقى: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 ينشد الطالب خلف المدرس أناشيد عن القصص .</a:t>
                      </a:r>
                      <a:endParaRPr lang="ar-AE" sz="1200" b="0" u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9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إعطاء ولي الامر بعض التدريبات </a:t>
                      </a:r>
                      <a:r>
                        <a:rPr lang="ar-A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الخاصة كيفية سرد قصة </a:t>
                      </a:r>
                      <a:endParaRPr lang="ar-AE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الواجب المنزلي 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86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مجموعة تدريبات على </a:t>
                      </a:r>
                      <a:r>
                        <a:rPr lang="ar-AE" sz="12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الأيباد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تتضمن: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0" u="non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العاب تعليمة عن سرد قصص مصورة . </a:t>
                      </a:r>
                      <a:endParaRPr lang="ar-AE" sz="1200" b="0" u="non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ar-AE" sz="1200" b="0" u="non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2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تمارين الكترونية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302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متوسط : </a:t>
                      </a:r>
                      <a:r>
                        <a:rPr lang="ar-AE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يرتب الطالب قصة مصورة 4-6 صور بمساعدة                 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جيد: </a:t>
                      </a:r>
                      <a:r>
                        <a:rPr lang="ar-A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يرتب الطالب قصة مصورة من 4-6 صور </a:t>
                      </a:r>
                      <a:r>
                        <a:rPr lang="ar-A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معتمداً </a:t>
                      </a:r>
                      <a:r>
                        <a:rPr lang="ar-A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على </a:t>
                      </a:r>
                      <a:r>
                        <a:rPr lang="ar-A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نفسه            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مرتفع: </a:t>
                      </a:r>
                      <a:r>
                        <a:rPr lang="ar-A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يعبر الطالب عن قصة مصورة من 4-6 صور</a:t>
                      </a:r>
                      <a:endParaRPr lang="ar-AE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التقييم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E19267-0502-414C-ADC8-E730C18BC296}" type="datetime3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 January 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9F505-338F-4A63-8E60-F3E66EC2060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15667" y="4438740"/>
            <a:ext cx="3253775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1400" b="1" dirty="0">
                <a:solidFill>
                  <a:srgbClr val="FF0000"/>
                </a:solidFill>
              </a:rPr>
              <a:t>قصة مزرعة جدي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835208" y="4788973"/>
            <a:ext cx="3614696" cy="31982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www.tinytap.it/activities/g3ee5/play/</a:t>
            </a:r>
            <a:r>
              <a:rPr lang="ar-AE" sz="1200" dirty="0" smtClean="0"/>
              <a:t>      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1696064" y="3649577"/>
            <a:ext cx="3770671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AE" sz="1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قصة مصورة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805680" y="4002210"/>
            <a:ext cx="3772389" cy="25761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12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en-US" sz="12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www.youtube.com/watch?v=Svmbuoq7xEc</a:t>
            </a:r>
            <a:r>
              <a:rPr lang="ar-AE" sz="12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ar-SA" sz="1200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835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271" y="577338"/>
            <a:ext cx="3968496" cy="832104"/>
          </a:xfrm>
        </p:spPr>
        <p:txBody>
          <a:bodyPr>
            <a:normAutofit/>
          </a:bodyPr>
          <a:lstStyle/>
          <a:p>
            <a:pPr algn="ctr"/>
            <a:r>
              <a:rPr lang="ar-AE" dirty="0"/>
              <a:t>الأنشطة الصفية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4042" y="1856071"/>
            <a:ext cx="3113276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قصص اطفال قصيرة ناطقة باللغة العربيّة الفصحى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03646" y="4338790"/>
            <a:ext cx="2225834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1400" b="1" dirty="0">
                <a:solidFill>
                  <a:srgbClr val="FF0000"/>
                </a:solidFill>
              </a:rPr>
              <a:t>قصة </a:t>
            </a:r>
            <a:r>
              <a:rPr lang="ar-AE" sz="1400" b="1" dirty="0" smtClean="0">
                <a:solidFill>
                  <a:srgbClr val="FF0000"/>
                </a:solidFill>
              </a:rPr>
              <a:t>الدورة الجائعة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85914" y="2187157"/>
            <a:ext cx="4069533" cy="35011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n-US" sz="12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www.youtube.com/watch?v=DKWGR9aQZRg</a:t>
            </a:r>
            <a:r>
              <a:rPr lang="ar-AE" sz="12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ar-AE" sz="1200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321135" y="4649302"/>
            <a:ext cx="4090920" cy="33428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www.youtube.com/watch?v=4jdfjxe2Ni8</a:t>
            </a:r>
            <a:r>
              <a:rPr lang="ar-AE" sz="1400" dirty="0" smtClean="0"/>
              <a:t> </a:t>
            </a:r>
            <a:endParaRPr lang="ar-AE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745115" y="3163694"/>
            <a:ext cx="3507741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b="1" dirty="0">
                <a:solidFill>
                  <a:srgbClr val="FF0000"/>
                </a:solidFill>
              </a:rPr>
              <a:t>قصص اطفال سلوكية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585914" y="3518089"/>
            <a:ext cx="3826141" cy="33428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1">
              <a:defRPr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hlinkClick r:id="rId4"/>
              </a:rPr>
              <a:t>https://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hlinkClick r:id="rId4"/>
              </a:rPr>
              <a:t>www.youtube.com/watch?v=jgGAkAqxa1I</a:t>
            </a:r>
            <a:r>
              <a:rPr lang="ar-AE" sz="1200" dirty="0" smtClean="0">
                <a:solidFill>
                  <a:prstClr val="black"/>
                </a:solidFill>
                <a:latin typeface="Arial" panose="020B0604020202020204" pitchFamily="34" charset="0"/>
              </a:rPr>
              <a:t>  </a:t>
            </a:r>
            <a:endParaRPr lang="ar-SA" sz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321135" y="5969590"/>
            <a:ext cx="3990857" cy="33428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>
                <a:hlinkClick r:id="rId5"/>
              </a:rPr>
              <a:t>https://</a:t>
            </a:r>
            <a:r>
              <a:rPr lang="en-US" sz="1400" dirty="0" smtClean="0">
                <a:hlinkClick r:id="rId5"/>
              </a:rPr>
              <a:t>www.youtube.com/watch?v=FdIOAJr3L40</a:t>
            </a:r>
            <a:r>
              <a:rPr lang="ar-AE" sz="1400" dirty="0" smtClean="0"/>
              <a:t> </a:t>
            </a:r>
            <a:endParaRPr lang="ar-AE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380270" y="5632568"/>
            <a:ext cx="3872586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1400" b="1" dirty="0" smtClean="0">
                <a:solidFill>
                  <a:srgbClr val="FF0000"/>
                </a:solidFill>
              </a:rPr>
              <a:t>أناشيد أطفال انوس</a:t>
            </a:r>
            <a:endParaRPr lang="ar-AE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66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907" y="218020"/>
            <a:ext cx="3968496" cy="832104"/>
          </a:xfrm>
        </p:spPr>
        <p:txBody>
          <a:bodyPr>
            <a:normAutofit/>
          </a:bodyPr>
          <a:lstStyle/>
          <a:p>
            <a:pPr algn="ctr"/>
            <a:r>
              <a:rPr lang="ar-AE" dirty="0" smtClean="0"/>
              <a:t>نشاط صفي : رتب الصور التالية :</a:t>
            </a:r>
            <a:endParaRPr lang="en-US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2F51C2C-089A-4363-B674-03D62D51A9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" t="19679" r="1220" b="10946"/>
          <a:stretch/>
        </p:blipFill>
        <p:spPr>
          <a:xfrm>
            <a:off x="2834640" y="1302212"/>
            <a:ext cx="6770300" cy="43157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7521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 txBox="1">
            <a:spLocks/>
          </p:cNvSpPr>
          <p:nvPr/>
        </p:nvSpPr>
        <p:spPr>
          <a:xfrm>
            <a:off x="4182710" y="409985"/>
            <a:ext cx="4090022" cy="70217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ar-AE" dirty="0" smtClean="0"/>
              <a:t>رتب ولون </a:t>
            </a:r>
            <a:r>
              <a:rPr lang="ar-AE" dirty="0"/>
              <a:t>احداث القصة</a:t>
            </a:r>
            <a:endParaRPr lang="en-US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9379346D-10D1-4D13-A1A2-3FB1685EFD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6" t="14857" r="12447" b="9500"/>
          <a:stretch/>
        </p:blipFill>
        <p:spPr>
          <a:xfrm>
            <a:off x="3034144" y="1307781"/>
            <a:ext cx="6713233" cy="50485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5667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 txBox="1">
            <a:spLocks/>
          </p:cNvSpPr>
          <p:nvPr/>
        </p:nvSpPr>
        <p:spPr>
          <a:xfrm>
            <a:off x="4183811" y="79390"/>
            <a:ext cx="3706380" cy="70217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ar-AE" dirty="0"/>
              <a:t>تدريبات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89E0E83-560F-4C66-9575-78388FC52F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9" r="11496"/>
          <a:stretch/>
        </p:blipFill>
        <p:spPr>
          <a:xfrm>
            <a:off x="3050277" y="1293978"/>
            <a:ext cx="5983745" cy="46080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7767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432E3654BB3E4883EBB41B8BFD2809" ma:contentTypeVersion="7" ma:contentTypeDescription="Create a new document." ma:contentTypeScope="" ma:versionID="064e0bf427fcd6b3820e97cc469cf5b8">
  <xsd:schema xmlns:xsd="http://www.w3.org/2001/XMLSchema" xmlns:xs="http://www.w3.org/2001/XMLSchema" xmlns:p="http://schemas.microsoft.com/office/2006/metadata/properties" xmlns:ns2="dbdeda1c-6513-454a-a379-2457aaa24bab" targetNamespace="http://schemas.microsoft.com/office/2006/metadata/properties" ma:root="true" ma:fieldsID="8871146d3eb254448d0cc13e82710f83" ns2:_="">
    <xsd:import namespace="dbdeda1c-6513-454a-a379-2457aaa24b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deda1c-6513-454a-a379-2457aaa24b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76F851-9E26-4030-A9CB-20D3D233CD6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dbdeda1c-6513-454a-a379-2457aaa24bab"/>
    <ds:schemaRef ds:uri="http://schemas.microsoft.com/office/2006/metadata/properties"/>
    <ds:schemaRef ds:uri="http://purl.org/dc/elements/1.1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D35220A-7688-4A7C-9AFD-13DB1DEBC6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C5051B-A87C-4E39-BD9D-F71BE3217A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deda1c-6513-454a-a379-2457aaa24b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2147</TotalTime>
  <Words>550</Words>
  <Application>Microsoft Office PowerPoint</Application>
  <PresentationFormat>Widescreen</PresentationFormat>
  <Paragraphs>135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Franklin Gothic Book</vt:lpstr>
      <vt:lpstr>Sakkal Majalla</vt:lpstr>
      <vt:lpstr>Times New Roman</vt:lpstr>
      <vt:lpstr>Office Theme</vt:lpstr>
      <vt:lpstr>1_Office Theme</vt:lpstr>
      <vt:lpstr>2_Office Theme</vt:lpstr>
      <vt:lpstr>التعبير عن قصة مصورة من 4-6 صور</vt:lpstr>
      <vt:lpstr>PowerPoint Presentation</vt:lpstr>
      <vt:lpstr>ما نوع القصص التي تحبها ؟</vt:lpstr>
      <vt:lpstr>PowerPoint Presentation</vt:lpstr>
      <vt:lpstr>PowerPoint Presentation</vt:lpstr>
      <vt:lpstr>الأنشطة الصفية </vt:lpstr>
      <vt:lpstr>نشاط صفي : رتب الصور التالية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EBTESAM AHMED MOHAMMED</dc:creator>
  <cp:lastModifiedBy>YUSRA ABDULLA NASER SHAAYA</cp:lastModifiedBy>
  <cp:revision>162</cp:revision>
  <dcterms:created xsi:type="dcterms:W3CDTF">2020-11-18T18:24:39Z</dcterms:created>
  <dcterms:modified xsi:type="dcterms:W3CDTF">2021-01-27T05:38:38Z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0x01010017432E3654BB3E4883EBB41B8BFD2809</vt:lpwstr>
  </property>
</Properties>
</file>