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59" r:id="rId9"/>
    <p:sldId id="268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22 February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2063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22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  <p:sldLayoutId id="2147483677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Txp3EOLHH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VAwpBxKEX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6gIHH-OCri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/>
              <a:t>ابداء رأيه في مشكلات معاصرة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846091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dirty="0"/>
                        <a:t>ابداء رأيه في مشكلات معاصرة </a:t>
                      </a:r>
                    </a:p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رقم الهدف : 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ابداء رأيه في مشكلات معاصرة 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r>
                        <a:rPr lang="ar-AE" sz="1400" dirty="0"/>
                        <a:t>كان والد حمد ينظر الى التلفاز على برنامج خاص بالطبيعة و </a:t>
                      </a:r>
                      <a:r>
                        <a:rPr lang="ar-AE" sz="1400"/>
                        <a:t>فسال </a:t>
                      </a:r>
                      <a:r>
                        <a:rPr lang="ar-AE" sz="1400" smtClean="0"/>
                        <a:t>حمد </a:t>
                      </a:r>
                      <a:r>
                        <a:rPr lang="ar-AE" sz="1400" dirty="0"/>
                        <a:t>والدة ما هذا البرنامج و لماذا انت مهتم به فقال والد حمد لابنه اجلس كي اخبرك هذا البرنامج يتحدث عن الطبيعة </a:t>
                      </a:r>
                      <a:r>
                        <a:rPr lang="ar-AE" sz="1400"/>
                        <a:t>و </a:t>
                      </a:r>
                      <a:r>
                        <a:rPr lang="ar-AE" sz="1400" smtClean="0"/>
                        <a:t>التلوث </a:t>
                      </a:r>
                      <a:r>
                        <a:rPr lang="ar-AE" sz="1400" dirty="0"/>
                        <a:t>و قال حمد و ما هو التلوث ؟ فقال ان نرمي الاوساخ على الأرض او في المياه او الدخان في الهواء فقال حمد و ماذا يحدث اذا فعلنا هذا فأجاب والده ان يؤثر القاء الاوساخ في الارض يؤثر على التربة و كذلك على نمو النبات و الاوساخ في المياه تؤثر على نمو الأسماك فتقل و الدخان في الهواء يؤدي لأمراض للإنسان و الحيوان و النبات فقال حمد سوف انصح أصدقائي على المحافظة على البيئة و الاهتمام بالطبيعة </a:t>
                      </a:r>
                      <a:endParaRPr lang="en-US" sz="1400" dirty="0"/>
                    </a:p>
                    <a:p>
                      <a:pPr algn="r" rtl="1" fontAlgn="ctr"/>
                      <a:endParaRPr lang="en-US" sz="1400" dirty="0"/>
                    </a:p>
                    <a:p>
                      <a:pPr algn="r" rtl="1" fontAlgn="ctr"/>
                      <a:endParaRPr lang="en-US" sz="1400" dirty="0"/>
                    </a:p>
                    <a:p>
                      <a:pPr algn="r" rtl="1" fontAlgn="ctr"/>
                      <a:endParaRPr lang="en-US" sz="1400" dirty="0"/>
                    </a:p>
                    <a:p>
                      <a:pPr algn="r" rtl="1" fontAlgn="ctr"/>
                      <a:endParaRPr lang="ar-AE" sz="1400" dirty="0"/>
                    </a:p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اهم مكونات البيئة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فوائد المحافظة على البيئة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تعريف الطلاب بالتلوث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تعريف الطلاب بالأثار الناجمة عن التلوث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 عرض فيديوهات التلوث و اثره و كيفية المحافظة على البيئة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09799" y="3504279"/>
            <a:ext cx="65162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dirty="0"/>
              <a:t>ابداء رأيه في مشكلات معاصرة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626999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dirty="0"/>
                        <a:t>ابداء رأيه في مشكلات معاصرة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فيديوهات ابداء رأيه في مشكلات معاصرة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40498" y="3150546"/>
            <a:ext cx="378353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ctr"/>
            <a:r>
              <a:rPr lang="ar-AE" sz="1400" dirty="0"/>
              <a:t>تعريف الطالب في البيئة المحيطة به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24964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https://www.youtube.com/watch?v=rTxp3EOLHHs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207559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ابداء رأيه في مشكلات معاصرة </a:t>
                      </a:r>
                    </a:p>
                    <a:p>
                      <a:pPr algn="r" rtl="1" fontAlgn="ct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إعادة الأدوات الى مكانها بعد الاستخدام و إبقاء الصالة الرياضية نظيفة </a:t>
                      </a: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السلوكيات الصحيحة الخاصة بالمحافظة على البيئة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اغنية عن المحافظة على البيئة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الخاصة </a:t>
                      </a:r>
                      <a:r>
                        <a:rPr lang="ar-AE" sz="1200" dirty="0"/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بالتلوث و اثره و كيفية المحافظة على البيئة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ctr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ابداء رأيه في مشكلات معاصرة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  ان يذكر اهم الجوانب البيئية                                       جيد:         ان يذكر التلوث و اثره                                                                        مرتفع : ان يذكر التلوث و اثره و كيفية المحافظة على البيئة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016536" y="4486489"/>
            <a:ext cx="1413044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ctr"/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التلوث </a:t>
            </a:r>
            <a:endParaRPr lang="en-US" sz="1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53235" y="4881207"/>
            <a:ext cx="559830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https://www.youtube.com/watch?v=UVAwpBxKEXA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22 February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FC70C1-94E8-4E9E-9415-4220C69BF28A}"/>
              </a:ext>
            </a:extLst>
          </p:cNvPr>
          <p:cNvSpPr txBox="1"/>
          <p:nvPr/>
        </p:nvSpPr>
        <p:spPr>
          <a:xfrm>
            <a:off x="1945690" y="4907717"/>
            <a:ext cx="1413044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ctr"/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المحافظة على البيئة </a:t>
            </a:r>
            <a:endParaRPr lang="en-US" sz="1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D21C80D9-ACF4-448A-A625-9F0A032814BC}"/>
              </a:ext>
            </a:extLst>
          </p:cNvPr>
          <p:cNvSpPr/>
          <p:nvPr/>
        </p:nvSpPr>
        <p:spPr>
          <a:xfrm>
            <a:off x="207818" y="5348557"/>
            <a:ext cx="559830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/>
              </a:rPr>
              <a:t>https://www.youtube.com/watch?v=6gIHH-OCri4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22 February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rtl="1" fontAlgn="ctr"/>
            <a:r>
              <a:rPr lang="ar-AE" dirty="0"/>
              <a:t>ابداء رأيه في مشكلات معاصرة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54879">
            <a:off x="157473" y="1009970"/>
            <a:ext cx="4577767" cy="734415"/>
          </a:xfrm>
        </p:spPr>
        <p:txBody>
          <a:bodyPr>
            <a:normAutofit fontScale="90000"/>
          </a:bodyPr>
          <a:lstStyle/>
          <a:p>
            <a:r>
              <a:rPr lang="ar-AE" dirty="0"/>
              <a:t/>
            </a:r>
            <a:br>
              <a:rPr lang="ar-AE" dirty="0"/>
            </a:br>
            <a:r>
              <a:rPr lang="ar-AE" dirty="0"/>
              <a:t/>
            </a:r>
            <a:br>
              <a:rPr lang="ar-AE" dirty="0"/>
            </a:br>
            <a:endParaRPr lang="en-US" dirty="0"/>
          </a:p>
        </p:txBody>
      </p:sp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4ADB978A-1D31-4C2B-99CB-AD5D2BB1042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3" r="7543"/>
          <a:stretch>
            <a:fillRect/>
          </a:stretch>
        </p:blipFill>
        <p:spPr/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FFEDB22-BFDC-4B35-AED8-F8097D8F30FB}"/>
              </a:ext>
            </a:extLst>
          </p:cNvPr>
          <p:cNvSpPr/>
          <p:nvPr/>
        </p:nvSpPr>
        <p:spPr>
          <a:xfrm rot="21189916">
            <a:off x="532886" y="1098972"/>
            <a:ext cx="38269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800" dirty="0">
                <a:solidFill>
                  <a:schemeClr val="bg1"/>
                </a:solidFill>
              </a:rPr>
              <a:t>ابداء رأيه في مشكلات معاصرة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ابداء رأيه في مشكلات معاصرة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A95BB-C973-4A95-8125-3B8D4E658729}"/>
              </a:ext>
            </a:extLst>
          </p:cNvPr>
          <p:cNvSpPr txBox="1"/>
          <p:nvPr/>
        </p:nvSpPr>
        <p:spPr>
          <a:xfrm>
            <a:off x="7093258" y="1672748"/>
            <a:ext cx="3449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ان يذكر مكونات البيئة الأساسية :           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E31F19-C04C-469E-BB01-19151CEBD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850" y="2533650"/>
            <a:ext cx="2552700" cy="1790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0D7EB4-95C4-4C29-9722-2FA0773414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834" y="2533650"/>
            <a:ext cx="3028950" cy="1790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B8A291-E31F-4F3A-9217-640F8FC1CC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58" y="2533650"/>
            <a:ext cx="2609850" cy="17907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73F3616-07E2-4908-B094-81FE27648FE2}"/>
              </a:ext>
            </a:extLst>
          </p:cNvPr>
          <p:cNvSpPr txBox="1"/>
          <p:nvPr/>
        </p:nvSpPr>
        <p:spPr>
          <a:xfrm>
            <a:off x="9667783" y="4651899"/>
            <a:ext cx="122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الهواء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D0AAFC-0069-4101-94CC-DAB3F4C563C6}"/>
              </a:ext>
            </a:extLst>
          </p:cNvPr>
          <p:cNvSpPr txBox="1"/>
          <p:nvPr/>
        </p:nvSpPr>
        <p:spPr>
          <a:xfrm>
            <a:off x="2167632" y="4582357"/>
            <a:ext cx="122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اليابس 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8C3941-582B-4342-AD4F-6C45D7EE89CE}"/>
              </a:ext>
            </a:extLst>
          </p:cNvPr>
          <p:cNvSpPr txBox="1"/>
          <p:nvPr/>
        </p:nvSpPr>
        <p:spPr>
          <a:xfrm>
            <a:off x="5678750" y="4651899"/>
            <a:ext cx="122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الماء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ابداء رأيه في مشكلات معاصرة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A95BB-C973-4A95-8125-3B8D4E658729}"/>
              </a:ext>
            </a:extLst>
          </p:cNvPr>
          <p:cNvSpPr txBox="1"/>
          <p:nvPr/>
        </p:nvSpPr>
        <p:spPr>
          <a:xfrm>
            <a:off x="6557590" y="1495195"/>
            <a:ext cx="4106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ان يضع دائرة حول صور التلوث البيئي :     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67ADC0-A516-458B-B511-65F45745F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756" y="2479157"/>
            <a:ext cx="2072725" cy="12583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0BA2AA-7BC3-4A5A-B433-9473DC8F74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868" y="4249767"/>
            <a:ext cx="2003421" cy="13652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99A962-DB9A-42F3-A394-8D10E6FD8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670" y="4249767"/>
            <a:ext cx="2153518" cy="13652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BCD2DD2-9C1C-40F3-9FF8-7A2AE3CE97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600" y="2481444"/>
            <a:ext cx="2003421" cy="12583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4CF772-4E42-4B69-8489-9D7EDF016F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021" y="4249767"/>
            <a:ext cx="2321546" cy="136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0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ابداء رأيه في مشكلات معاصرة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A95BB-C973-4A95-8125-3B8D4E658729}"/>
              </a:ext>
            </a:extLst>
          </p:cNvPr>
          <p:cNvSpPr txBox="1"/>
          <p:nvPr/>
        </p:nvSpPr>
        <p:spPr>
          <a:xfrm>
            <a:off x="4367814" y="1575093"/>
            <a:ext cx="6458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يقص و يلزق الاثار الناجمة عن التلوث في الخانات التالية :             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2F5465-0CF3-48D6-ABDE-81F9D9BD9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059699"/>
              </p:ext>
            </p:extLst>
          </p:nvPr>
        </p:nvGraphicFramePr>
        <p:xfrm>
          <a:off x="1946158" y="3957594"/>
          <a:ext cx="8127999" cy="2691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980828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17889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81936041"/>
                    </a:ext>
                  </a:extLst>
                </a:gridCol>
              </a:tblGrid>
              <a:tr h="534507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التلوث اليابس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التلوث الهوائي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التلوث المائي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130433"/>
                  </a:ext>
                </a:extLst>
              </a:tr>
              <a:tr h="21572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4656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FF359A28-4B26-483A-ABC4-B48A9DD950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46158" y="2126835"/>
            <a:ext cx="2271765" cy="12783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D94831-B3CD-4903-B05E-24629AC60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431" y="2126835"/>
            <a:ext cx="2341137" cy="12783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100027-07D5-4AE0-9990-E34C1DCFC3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85" y="2150616"/>
            <a:ext cx="2388371" cy="127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95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/>
              <a:t>ابداء رأيه في مشكلات معاصرة</a:t>
            </a:r>
            <a:endParaRPr lang="ar-AE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A95BB-C973-4A95-8125-3B8D4E658729}"/>
              </a:ext>
            </a:extLst>
          </p:cNvPr>
          <p:cNvSpPr txBox="1"/>
          <p:nvPr/>
        </p:nvSpPr>
        <p:spPr>
          <a:xfrm>
            <a:off x="5353235" y="1672748"/>
            <a:ext cx="518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حول السلوكيات الخاصة بالمحافظة على البيئة 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706B40-8495-4D96-80C1-8AD4D809D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049" y="2557462"/>
            <a:ext cx="2628900" cy="17430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21C103-6279-400F-B4C3-B387847C8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58" y="2557462"/>
            <a:ext cx="2857500" cy="17430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ABD356-67AA-4D19-B710-782E8E381C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85" y="2557462"/>
            <a:ext cx="23241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49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521</Words>
  <Application>Microsoft Office PowerPoint</Application>
  <PresentationFormat>Widescreen</PresentationFormat>
  <Paragraphs>121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ابداء رأيه في مشكلات معاصرة</vt:lpstr>
      <vt:lpstr>PowerPoint Presentation</vt:lpstr>
      <vt:lpstr>PowerPoint Presentation</vt:lpstr>
      <vt:lpstr>PowerPoint Presentation</vt:lpstr>
      <vt:lpstr>  </vt:lpstr>
      <vt:lpstr>ابداء رأيه في مشكلات معاصرة</vt:lpstr>
      <vt:lpstr>ابداء رأيه في مشكلات معاصرة</vt:lpstr>
      <vt:lpstr>ابداء رأيه في مشكلات معاصرة</vt:lpstr>
      <vt:lpstr>ابداء رأيه في مشكلات معاصرة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93</cp:revision>
  <dcterms:created xsi:type="dcterms:W3CDTF">2020-07-26T19:33:45Z</dcterms:created>
  <dcterms:modified xsi:type="dcterms:W3CDTF">2021-02-22T07:30:10Z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