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 April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 April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 April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 April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0498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 April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 April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 April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  <p:sldLayoutId id="214748367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rhendy.com/the-best-iphone-7-render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19796" TargetMode="External"/><Relationship Id="rId7" Type="http://schemas.openxmlformats.org/officeDocument/2006/relationships/hyperlink" Target="https://www.youngdata.de/detail/tx_news/ios-snapchat-erweiterungen-kopieren-zugangsdaten/?tx_news_pi1%5Bcontroller%5D=News&amp;tx_news_pi1%5Baction%5D=detail&amp;cHash=4ce6009f49e46831ac6ec0e6d431e12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9.jpg"/><Relationship Id="rId5" Type="http://schemas.openxmlformats.org/officeDocument/2006/relationships/hyperlink" Target="https://people-technologyinteraction.blogspot.com/2012/03/whatsapp.html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/>
          </a:bodyPr>
          <a:lstStyle/>
          <a:p>
            <a:pPr algn="ctr" rtl="1"/>
            <a:r>
              <a:rPr lang="ar-AE" dirty="0"/>
              <a:t>قراءة رسائل نصية من الجوال 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516355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dirty="0"/>
                        <a:t>قراءة رسائل نصية من الجوال </a:t>
                      </a: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  <a:endParaRPr lang="ar-A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قراءة رسائل نصية من الجوال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الى والده و قال له  والدي ارغب بشراء هاتف خاص بي لأتحدث مع أصدقائي فأجاب والدة و هل تستطيع التواصل و قراءة الجمل بشكل صحيح و الرد عليها فأجاب حمد انا  عمري 11 سنة و استطيع القراءة و الكتابة و استطيع استخدام الهاتف و التواصل م مع الاخرين بشكل جيد و سليم  فقال له والدة حسنا سنذهب للسوق لشراء الهاتف ولكن احسن استخدامه و سوف اعلمك ادأب استخدام الهاتف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القراءة الكلية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اهم الجمل المستخدمة في التواصل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كتابة الأجوبة المناسبة على السؤال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تدريب الطلاب على تطبيقات التواصل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تدريب الطلاب على استخدام المايك و التسجيل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77195" y="3598964"/>
            <a:ext cx="349780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 rtl="1" fontAlgn="b">
              <a:defRPr/>
            </a:pPr>
            <a:r>
              <a:rPr lang="ar-AE" dirty="0">
                <a:latin typeface="Calibri" panose="020F0502020204030204" pitchFamily="34" charset="0"/>
              </a:rPr>
              <a:t>قراءة رسائل نصية من الجوال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 April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370542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قراءة رسائل نصية من الجوال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A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قراءة رسائل نصية من الجوال </a:t>
                      </a: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r" rtl="1" fontAlgn="b">
              <a:defRPr/>
            </a:pPr>
            <a:r>
              <a:rPr lang="ar-AE" sz="1400" dirty="0">
                <a:solidFill>
                  <a:schemeClr val="tx1"/>
                </a:solidFill>
                <a:latin typeface="Calibri" panose="020F0502020204030204" pitchFamily="34" charset="0"/>
              </a:rPr>
              <a:t>قراءة رسائل نصية من الجوال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 April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014468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قراءة رسائل نصية من الجوال </a:t>
                      </a: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رسائل نصية من الجوال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رسائل نصية من الجوال </a:t>
                      </a:r>
                    </a:p>
                    <a:p>
                      <a:pPr algn="r" rtl="1" fontAlgn="b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يستخدم المايك في التواصل                 جيد: ان يقرء الأسئلة و يجيب على بعضها                                                 مرتفع:  يستطيع الرد و الإجابة يشكل صحيح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91093" y="4668667"/>
            <a:ext cx="5743851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قراءة رسائل نصية من الجوال </a:t>
            </a:r>
          </a:p>
          <a:p>
            <a:pPr algn="ctr" rtl="1">
              <a:defRPr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91093" y="5281503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 April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 April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/>
          </a:bodyPr>
          <a:lstStyle/>
          <a:p>
            <a:pPr algn="ctr"/>
            <a:endParaRPr lang="ar-AE" dirty="0"/>
          </a:p>
          <a:p>
            <a:pPr algn="ctr"/>
            <a:r>
              <a:rPr lang="ar-AE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قراءة رسائل نصية من الجوال </a:t>
            </a:r>
          </a:p>
          <a:p>
            <a:pPr algn="ctr"/>
            <a:endParaRPr lang="ar-AE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62191">
            <a:off x="862216" y="1471259"/>
            <a:ext cx="3294785" cy="588257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31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قراءة رسائل نصية من الجوال </a:t>
            </a:r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C567FB75-1ECF-4FCD-9FE9-45B41F7FAE6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806" r="278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b"/>
            <a:r>
              <a:rPr lang="ar-AE" sz="1600" dirty="0">
                <a:solidFill>
                  <a:schemeClr val="bg2"/>
                </a:solidFill>
                <a:latin typeface="Calibri" panose="020F0502020204030204" pitchFamily="34" charset="0"/>
              </a:rPr>
              <a:t>قراءة رسائل نصية من الجوال </a:t>
            </a:r>
            <a:br>
              <a:rPr lang="ar-AE" sz="1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اهم التطبيقات المستخدمة للتواصل 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E6585-DFF4-4B41-91F2-BB08C21B7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20893" y="2385383"/>
            <a:ext cx="1709865" cy="16581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738A04-6A17-4EA0-9284-0E49CFF3BB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21399" y="2385382"/>
            <a:ext cx="1709865" cy="16581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408739-5027-40D7-946E-21631E0128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flipH="1">
            <a:off x="5471146" y="2385382"/>
            <a:ext cx="1709865" cy="165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b"/>
            <a:r>
              <a:rPr lang="ar-AE" sz="1600" dirty="0">
                <a:solidFill>
                  <a:schemeClr val="bg2"/>
                </a:solidFill>
                <a:latin typeface="Calibri" panose="020F0502020204030204" pitchFamily="34" charset="0"/>
              </a:rPr>
              <a:t>قراءة رسائل نصية من الجوال </a:t>
            </a:r>
            <a:br>
              <a:rPr lang="ar-AE" sz="1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158763" y="1642307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صور للتواصل عبر التطبيقات :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19766-43BE-404A-AF88-E7EDFE4376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7" t="17858" b="40369"/>
          <a:stretch/>
        </p:blipFill>
        <p:spPr>
          <a:xfrm>
            <a:off x="9428086" y="2175028"/>
            <a:ext cx="2429277" cy="18643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1A6CBF-DC23-4B5C-B077-A31112D97F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33786" r="2744" b="3042"/>
          <a:stretch/>
        </p:blipFill>
        <p:spPr>
          <a:xfrm>
            <a:off x="5766282" y="2175029"/>
            <a:ext cx="2530521" cy="18643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CA54BE-DC97-44A9-B9D8-9990554A912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36"/>
          <a:stretch/>
        </p:blipFill>
        <p:spPr>
          <a:xfrm>
            <a:off x="1695635" y="2175029"/>
            <a:ext cx="2939364" cy="186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68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395</Words>
  <Application>Microsoft Office PowerPoint</Application>
  <PresentationFormat>Widescreen</PresentationFormat>
  <Paragraphs>94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رسائل نصية من الجوال </vt:lpstr>
      <vt:lpstr>PowerPoint Presentation</vt:lpstr>
      <vt:lpstr>PowerPoint Presentation</vt:lpstr>
      <vt:lpstr>PowerPoint Presentation</vt:lpstr>
      <vt:lpstr> قراءة رسائل نصية من الجوال  </vt:lpstr>
      <vt:lpstr>قراءة رسائل نصية من الجوال  </vt:lpstr>
      <vt:lpstr>قراءة رسائل نصية من الجوال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96</cp:revision>
  <dcterms:created xsi:type="dcterms:W3CDTF">2020-07-26T19:33:45Z</dcterms:created>
  <dcterms:modified xsi:type="dcterms:W3CDTF">2021-04-02T10:26:37Z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